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4"/>
  </p:sldMasterIdLst>
  <p:notesMasterIdLst>
    <p:notesMasterId r:id="rId17"/>
  </p:notesMasterIdLst>
  <p:sldIdLst>
    <p:sldId id="259" r:id="rId5"/>
    <p:sldId id="260" r:id="rId6"/>
    <p:sldId id="275" r:id="rId7"/>
    <p:sldId id="276" r:id="rId8"/>
    <p:sldId id="277" r:id="rId9"/>
    <p:sldId id="258" r:id="rId10"/>
    <p:sldId id="264" r:id="rId11"/>
    <p:sldId id="278" r:id="rId12"/>
    <p:sldId id="279" r:id="rId13"/>
    <p:sldId id="273" r:id="rId14"/>
    <p:sldId id="274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E271A6-7B51-BE44-54DC-3703EEDF2F19}" v="48" dt="2023-04-03T22:35:26.247"/>
    <p1510:client id="{C49E8704-62CC-CDC8-2521-50B3CA4235FB}" v="588" dt="2023-04-04T16:25:50.470"/>
    <p1510:client id="{EA59AF60-571B-436C-B16B-C3262DD892C5}" v="967" dt="2023-04-04T05:36:18.949"/>
    <p1510:client id="{EB006C39-2B49-9205-DED8-9647FEA2CE47}" v="5" dt="2023-04-04T19:16:41.391"/>
    <p1510:client id="{FADE3B52-F702-9076-F15F-4F824A9F9BC2}" v="562" dt="2023-04-04T04:39:57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b2e9123159da702cdb117459cad38e06a452322a257b8019eb3370dd10192ab::" providerId="AD" clId="Web-{5FADE0B9-6538-402C-85CC-E3E40D5ABAFF}"/>
    <pc:docChg chg="addSld modSld sldOrd">
      <pc:chgData name="Guest User" userId="S::urn:spo:anon#2b2e9123159da702cdb117459cad38e06a452322a257b8019eb3370dd10192ab::" providerId="AD" clId="Web-{5FADE0B9-6538-402C-85CC-E3E40D5ABAFF}" dt="2023-04-02T17:23:15.240" v="442" actId="20577"/>
      <pc:docMkLst>
        <pc:docMk/>
      </pc:docMkLst>
      <pc:sldChg chg="modSp add ord replId">
        <pc:chgData name="Guest User" userId="S::urn:spo:anon#2b2e9123159da702cdb117459cad38e06a452322a257b8019eb3370dd10192ab::" providerId="AD" clId="Web-{5FADE0B9-6538-402C-85CC-E3E40D5ABAFF}" dt="2023-04-02T17:11:50.083" v="16" actId="20577"/>
        <pc:sldMkLst>
          <pc:docMk/>
          <pc:sldMk cId="2457481186" sldId="273"/>
        </pc:sldMkLst>
        <pc:spChg chg="mod">
          <ac:chgData name="Guest User" userId="S::urn:spo:anon#2b2e9123159da702cdb117459cad38e06a452322a257b8019eb3370dd10192ab::" providerId="AD" clId="Web-{5FADE0B9-6538-402C-85CC-E3E40D5ABAFF}" dt="2023-04-02T17:11:38.832" v="9" actId="20577"/>
          <ac:spMkLst>
            <pc:docMk/>
            <pc:sldMk cId="2457481186" sldId="273"/>
            <ac:spMk id="2" creationId="{49EA6424-35BF-4DF1-BD71-2A332E958E2A}"/>
          </ac:spMkLst>
        </pc:spChg>
        <pc:spChg chg="mod">
          <ac:chgData name="Guest User" userId="S::urn:spo:anon#2b2e9123159da702cdb117459cad38e06a452322a257b8019eb3370dd10192ab::" providerId="AD" clId="Web-{5FADE0B9-6538-402C-85CC-E3E40D5ABAFF}" dt="2023-04-02T17:11:50.083" v="16" actId="20577"/>
          <ac:spMkLst>
            <pc:docMk/>
            <pc:sldMk cId="2457481186" sldId="273"/>
            <ac:spMk id="3" creationId="{2217540A-297E-4B3C-90A4-CC9A4413CE2E}"/>
          </ac:spMkLst>
        </pc:spChg>
      </pc:sldChg>
      <pc:sldChg chg="modSp add ord replId">
        <pc:chgData name="Guest User" userId="S::urn:spo:anon#2b2e9123159da702cdb117459cad38e06a452322a257b8019eb3370dd10192ab::" providerId="AD" clId="Web-{5FADE0B9-6538-402C-85CC-E3E40D5ABAFF}" dt="2023-04-02T17:23:15.240" v="442" actId="20577"/>
        <pc:sldMkLst>
          <pc:docMk/>
          <pc:sldMk cId="3227182944" sldId="274"/>
        </pc:sldMkLst>
        <pc:spChg chg="mod">
          <ac:chgData name="Guest User" userId="S::urn:spo:anon#2b2e9123159da702cdb117459cad38e06a452322a257b8019eb3370dd10192ab::" providerId="AD" clId="Web-{5FADE0B9-6538-402C-85CC-E3E40D5ABAFF}" dt="2023-04-02T17:12:24.334" v="34" actId="20577"/>
          <ac:spMkLst>
            <pc:docMk/>
            <pc:sldMk cId="3227182944" sldId="274"/>
            <ac:spMk id="2" creationId="{575B3313-3B8D-4C32-85EB-B2B95791DF1F}"/>
          </ac:spMkLst>
        </pc:spChg>
        <pc:spChg chg="mod">
          <ac:chgData name="Guest User" userId="S::urn:spo:anon#2b2e9123159da702cdb117459cad38e06a452322a257b8019eb3370dd10192ab::" providerId="AD" clId="Web-{5FADE0B9-6538-402C-85CC-E3E40D5ABAFF}" dt="2023-04-02T17:12:38.022" v="38" actId="20577"/>
          <ac:spMkLst>
            <pc:docMk/>
            <pc:sldMk cId="3227182944" sldId="274"/>
            <ac:spMk id="3" creationId="{FBD10A77-73FD-4A3B-A8D4-5562D103CD43}"/>
          </ac:spMkLst>
        </pc:spChg>
        <pc:spChg chg="mod">
          <ac:chgData name="Guest User" userId="S::urn:spo:anon#2b2e9123159da702cdb117459cad38e06a452322a257b8019eb3370dd10192ab::" providerId="AD" clId="Web-{5FADE0B9-6538-402C-85CC-E3E40D5ABAFF}" dt="2023-04-02T17:16:15.076" v="194" actId="20577"/>
          <ac:spMkLst>
            <pc:docMk/>
            <pc:sldMk cId="3227182944" sldId="274"/>
            <ac:spMk id="4" creationId="{6E36B71F-36CA-47A0-9595-E4E7C8E20560}"/>
          </ac:spMkLst>
        </pc:spChg>
        <pc:spChg chg="mod">
          <ac:chgData name="Guest User" userId="S::urn:spo:anon#2b2e9123159da702cdb117459cad38e06a452322a257b8019eb3370dd10192ab::" providerId="AD" clId="Web-{5FADE0B9-6538-402C-85CC-E3E40D5ABAFF}" dt="2023-04-02T17:16:28.499" v="203" actId="20577"/>
          <ac:spMkLst>
            <pc:docMk/>
            <pc:sldMk cId="3227182944" sldId="274"/>
            <ac:spMk id="5" creationId="{3BE9C284-4858-4AD0-994F-5438B3F867FD}"/>
          </ac:spMkLst>
        </pc:spChg>
        <pc:spChg chg="mod">
          <ac:chgData name="Guest User" userId="S::urn:spo:anon#2b2e9123159da702cdb117459cad38e06a452322a257b8019eb3370dd10192ab::" providerId="AD" clId="Web-{5FADE0B9-6538-402C-85CC-E3E40D5ABAFF}" dt="2023-04-02T17:23:15.240" v="442" actId="20577"/>
          <ac:spMkLst>
            <pc:docMk/>
            <pc:sldMk cId="3227182944" sldId="274"/>
            <ac:spMk id="6" creationId="{01B18E4D-228E-4CDD-AB90-95FE43C8970C}"/>
          </ac:spMkLst>
        </pc:spChg>
      </pc:sldChg>
    </pc:docChg>
  </pc:docChgLst>
  <pc:docChgLst>
    <pc:chgData name="Kira Luethe" userId="bea10995-f139-4470-a82e-ff83dac54fd4" providerId="ADAL" clId="{EA59AF60-571B-436C-B16B-C3262DD892C5}"/>
    <pc:docChg chg="undo redo custSel addSld delSld modSld sldOrd">
      <pc:chgData name="Kira Luethe" userId="bea10995-f139-4470-a82e-ff83dac54fd4" providerId="ADAL" clId="{EA59AF60-571B-436C-B16B-C3262DD892C5}" dt="2023-04-04T05:36:18.949" v="965" actId="20577"/>
      <pc:docMkLst>
        <pc:docMk/>
      </pc:docMkLst>
      <pc:sldChg chg="modSp mod ord">
        <pc:chgData name="Kira Luethe" userId="bea10995-f139-4470-a82e-ff83dac54fd4" providerId="ADAL" clId="{EA59AF60-571B-436C-B16B-C3262DD892C5}" dt="2023-04-04T00:21:56.898" v="385"/>
        <pc:sldMkLst>
          <pc:docMk/>
          <pc:sldMk cId="3966736930" sldId="258"/>
        </pc:sldMkLst>
        <pc:spChg chg="mod">
          <ac:chgData name="Kira Luethe" userId="bea10995-f139-4470-a82e-ff83dac54fd4" providerId="ADAL" clId="{EA59AF60-571B-436C-B16B-C3262DD892C5}" dt="2023-04-03T22:28:57.846" v="312" actId="20577"/>
          <ac:spMkLst>
            <pc:docMk/>
            <pc:sldMk cId="3966736930" sldId="258"/>
            <ac:spMk id="2" creationId="{49EA6424-35BF-4DF1-BD71-2A332E958E2A}"/>
          </ac:spMkLst>
        </pc:spChg>
        <pc:spChg chg="mod">
          <ac:chgData name="Kira Luethe" userId="bea10995-f139-4470-a82e-ff83dac54fd4" providerId="ADAL" clId="{EA59AF60-571B-436C-B16B-C3262DD892C5}" dt="2023-04-03T22:28:58.226" v="313" actId="20577"/>
          <ac:spMkLst>
            <pc:docMk/>
            <pc:sldMk cId="3966736930" sldId="258"/>
            <ac:spMk id="3" creationId="{2217540A-297E-4B3C-90A4-CC9A4413CE2E}"/>
          </ac:spMkLst>
        </pc:spChg>
      </pc:sldChg>
      <pc:sldChg chg="modSp mod">
        <pc:chgData name="Kira Luethe" userId="bea10995-f139-4470-a82e-ff83dac54fd4" providerId="ADAL" clId="{EA59AF60-571B-436C-B16B-C3262DD892C5}" dt="2023-04-04T04:44:18.981" v="959" actId="14826"/>
        <pc:sldMkLst>
          <pc:docMk/>
          <pc:sldMk cId="732293291" sldId="259"/>
        </pc:sldMkLst>
        <pc:spChg chg="mod">
          <ac:chgData name="Kira Luethe" userId="bea10995-f139-4470-a82e-ff83dac54fd4" providerId="ADAL" clId="{EA59AF60-571B-436C-B16B-C3262DD892C5}" dt="2023-04-03T22:26:00.916" v="20" actId="20577"/>
          <ac:spMkLst>
            <pc:docMk/>
            <pc:sldMk cId="732293291" sldId="259"/>
            <ac:spMk id="2" creationId="{C50DDE03-5881-4143-92C0-900FD2200E97}"/>
          </ac:spMkLst>
        </pc:spChg>
        <pc:spChg chg="mod">
          <ac:chgData name="Kira Luethe" userId="bea10995-f139-4470-a82e-ff83dac54fd4" providerId="ADAL" clId="{EA59AF60-571B-436C-B16B-C3262DD892C5}" dt="2023-04-03T22:26:47.355" v="43" actId="20577"/>
          <ac:spMkLst>
            <pc:docMk/>
            <pc:sldMk cId="732293291" sldId="259"/>
            <ac:spMk id="3" creationId="{16726D00-6671-49B9-B158-E8FE9A305797}"/>
          </ac:spMkLst>
        </pc:spChg>
        <pc:picChg chg="mod">
          <ac:chgData name="Kira Luethe" userId="bea10995-f139-4470-a82e-ff83dac54fd4" providerId="ADAL" clId="{EA59AF60-571B-436C-B16B-C3262DD892C5}" dt="2023-04-04T04:44:18.981" v="959" actId="14826"/>
          <ac:picMkLst>
            <pc:docMk/>
            <pc:sldMk cId="732293291" sldId="259"/>
            <ac:picMk id="6" creationId="{49C250E6-60C6-4D98-8C94-8D2F836D8F29}"/>
          </ac:picMkLst>
        </pc:picChg>
      </pc:sldChg>
      <pc:sldChg chg="modSp mod">
        <pc:chgData name="Kira Luethe" userId="bea10995-f139-4470-a82e-ff83dac54fd4" providerId="ADAL" clId="{EA59AF60-571B-436C-B16B-C3262DD892C5}" dt="2023-04-04T00:21:45.035" v="383" actId="20577"/>
        <pc:sldMkLst>
          <pc:docMk/>
          <pc:sldMk cId="2205158642" sldId="260"/>
        </pc:sldMkLst>
        <pc:spChg chg="mod">
          <ac:chgData name="Kira Luethe" userId="bea10995-f139-4470-a82e-ff83dac54fd4" providerId="ADAL" clId="{EA59AF60-571B-436C-B16B-C3262DD892C5}" dt="2023-04-04T00:21:45.035" v="383" actId="20577"/>
          <ac:spMkLst>
            <pc:docMk/>
            <pc:sldMk cId="2205158642" sldId="260"/>
            <ac:spMk id="3" creationId="{186DD3DD-072F-4103-B534-27A7CD671D9A}"/>
          </ac:spMkLst>
        </pc:spChg>
      </pc:sldChg>
      <pc:sldChg chg="ord">
        <pc:chgData name="Kira Luethe" userId="bea10995-f139-4470-a82e-ff83dac54fd4" providerId="ADAL" clId="{EA59AF60-571B-436C-B16B-C3262DD892C5}" dt="2023-04-04T00:21:58.626" v="387"/>
        <pc:sldMkLst>
          <pc:docMk/>
          <pc:sldMk cId="800610160" sldId="264"/>
        </pc:sldMkLst>
      </pc:sldChg>
      <pc:sldChg chg="del">
        <pc:chgData name="Kira Luethe" userId="bea10995-f139-4470-a82e-ff83dac54fd4" providerId="ADAL" clId="{EA59AF60-571B-436C-B16B-C3262DD892C5}" dt="2023-04-03T22:27:09.412" v="44" actId="2696"/>
        <pc:sldMkLst>
          <pc:docMk/>
          <pc:sldMk cId="398137474" sldId="272"/>
        </pc:sldMkLst>
      </pc:sldChg>
      <pc:sldChg chg="addSp delSp modSp add mod">
        <pc:chgData name="Kira Luethe" userId="bea10995-f139-4470-a82e-ff83dac54fd4" providerId="ADAL" clId="{EA59AF60-571B-436C-B16B-C3262DD892C5}" dt="2023-04-04T04:44:43.196" v="960" actId="14826"/>
        <pc:sldMkLst>
          <pc:docMk/>
          <pc:sldMk cId="1020834124" sldId="275"/>
        </pc:sldMkLst>
        <pc:spChg chg="mod">
          <ac:chgData name="Kira Luethe" userId="bea10995-f139-4470-a82e-ff83dac54fd4" providerId="ADAL" clId="{EA59AF60-571B-436C-B16B-C3262DD892C5}" dt="2023-04-04T00:21:38.592" v="375" actId="20577"/>
          <ac:spMkLst>
            <pc:docMk/>
            <pc:sldMk cId="1020834124" sldId="275"/>
            <ac:spMk id="2" creationId="{49EA6424-35BF-4DF1-BD71-2A332E958E2A}"/>
          </ac:spMkLst>
        </pc:spChg>
        <pc:spChg chg="mod">
          <ac:chgData name="Kira Luethe" userId="bea10995-f139-4470-a82e-ff83dac54fd4" providerId="ADAL" clId="{EA59AF60-571B-436C-B16B-C3262DD892C5}" dt="2023-04-03T22:29:21.529" v="344" actId="20577"/>
          <ac:spMkLst>
            <pc:docMk/>
            <pc:sldMk cId="1020834124" sldId="275"/>
            <ac:spMk id="3" creationId="{2217540A-297E-4B3C-90A4-CC9A4413CE2E}"/>
          </ac:spMkLst>
        </pc:spChg>
        <pc:picChg chg="add del mod">
          <ac:chgData name="Kira Luethe" userId="bea10995-f139-4470-a82e-ff83dac54fd4" providerId="ADAL" clId="{EA59AF60-571B-436C-B16B-C3262DD892C5}" dt="2023-04-04T04:40:27.505" v="953"/>
          <ac:picMkLst>
            <pc:docMk/>
            <pc:sldMk cId="1020834124" sldId="275"/>
            <ac:picMk id="5" creationId="{0587DA2B-6F44-8728-B8BD-13643EB960DB}"/>
          </ac:picMkLst>
        </pc:picChg>
        <pc:picChg chg="mod">
          <ac:chgData name="Kira Luethe" userId="bea10995-f139-4470-a82e-ff83dac54fd4" providerId="ADAL" clId="{EA59AF60-571B-436C-B16B-C3262DD892C5}" dt="2023-04-04T04:41:59.654" v="955" actId="14826"/>
          <ac:picMkLst>
            <pc:docMk/>
            <pc:sldMk cId="1020834124" sldId="275"/>
            <ac:picMk id="10" creationId="{AB22055B-C672-4A29-A75A-BF6CA5461905}"/>
          </ac:picMkLst>
        </pc:picChg>
        <pc:picChg chg="mod">
          <ac:chgData name="Kira Luethe" userId="bea10995-f139-4470-a82e-ff83dac54fd4" providerId="ADAL" clId="{EA59AF60-571B-436C-B16B-C3262DD892C5}" dt="2023-04-04T04:44:43.196" v="960" actId="14826"/>
          <ac:picMkLst>
            <pc:docMk/>
            <pc:sldMk cId="1020834124" sldId="275"/>
            <ac:picMk id="12" creationId="{874FDFF7-0DFC-4712-8AE1-D19EA660B89B}"/>
          </ac:picMkLst>
        </pc:picChg>
      </pc:sldChg>
      <pc:sldChg chg="modSp add mod">
        <pc:chgData name="Kira Luethe" userId="bea10995-f139-4470-a82e-ff83dac54fd4" providerId="ADAL" clId="{EA59AF60-571B-436C-B16B-C3262DD892C5}" dt="2023-04-04T05:36:18.949" v="965" actId="20577"/>
        <pc:sldMkLst>
          <pc:docMk/>
          <pc:sldMk cId="1554440611" sldId="276"/>
        </pc:sldMkLst>
        <pc:spChg chg="mod">
          <ac:chgData name="Kira Luethe" userId="bea10995-f139-4470-a82e-ff83dac54fd4" providerId="ADAL" clId="{EA59AF60-571B-436C-B16B-C3262DD892C5}" dt="2023-04-04T00:21:32.952" v="367" actId="20577"/>
          <ac:spMkLst>
            <pc:docMk/>
            <pc:sldMk cId="1554440611" sldId="276"/>
            <ac:spMk id="2" creationId="{575B3313-3B8D-4C32-85EB-B2B95791DF1F}"/>
          </ac:spMkLst>
        </pc:spChg>
        <pc:spChg chg="mod">
          <ac:chgData name="Kira Luethe" userId="bea10995-f139-4470-a82e-ff83dac54fd4" providerId="ADAL" clId="{EA59AF60-571B-436C-B16B-C3262DD892C5}" dt="2023-04-04T04:35:14.146" v="949" actId="20577"/>
          <ac:spMkLst>
            <pc:docMk/>
            <pc:sldMk cId="1554440611" sldId="276"/>
            <ac:spMk id="3" creationId="{FBD10A77-73FD-4A3B-A8D4-5562D103CD43}"/>
          </ac:spMkLst>
        </pc:spChg>
        <pc:spChg chg="mod">
          <ac:chgData name="Kira Luethe" userId="bea10995-f139-4470-a82e-ff83dac54fd4" providerId="ADAL" clId="{EA59AF60-571B-436C-B16B-C3262DD892C5}" dt="2023-04-04T04:34:58.705" v="940" actId="20577"/>
          <ac:spMkLst>
            <pc:docMk/>
            <pc:sldMk cId="1554440611" sldId="276"/>
            <ac:spMk id="4" creationId="{6E36B71F-36CA-47A0-9595-E4E7C8E20560}"/>
          </ac:spMkLst>
        </pc:spChg>
        <pc:spChg chg="mod">
          <ac:chgData name="Kira Luethe" userId="bea10995-f139-4470-a82e-ff83dac54fd4" providerId="ADAL" clId="{EA59AF60-571B-436C-B16B-C3262DD892C5}" dt="2023-04-04T04:32:49.563" v="494" actId="20577"/>
          <ac:spMkLst>
            <pc:docMk/>
            <pc:sldMk cId="1554440611" sldId="276"/>
            <ac:spMk id="5" creationId="{3BE9C284-4858-4AD0-994F-5438B3F867FD}"/>
          </ac:spMkLst>
        </pc:spChg>
        <pc:spChg chg="mod">
          <ac:chgData name="Kira Luethe" userId="bea10995-f139-4470-a82e-ff83dac54fd4" providerId="ADAL" clId="{EA59AF60-571B-436C-B16B-C3262DD892C5}" dt="2023-04-04T05:36:18.949" v="965" actId="20577"/>
          <ac:spMkLst>
            <pc:docMk/>
            <pc:sldMk cId="1554440611" sldId="276"/>
            <ac:spMk id="6" creationId="{01B18E4D-228E-4CDD-AB90-95FE43C8970C}"/>
          </ac:spMkLst>
        </pc:spChg>
      </pc:sldChg>
      <pc:sldChg chg="addSp delSp modSp add mod">
        <pc:chgData name="Kira Luethe" userId="bea10995-f139-4470-a82e-ff83dac54fd4" providerId="ADAL" clId="{EA59AF60-571B-436C-B16B-C3262DD892C5}" dt="2023-04-04T00:27:47.984" v="476" actId="1035"/>
        <pc:sldMkLst>
          <pc:docMk/>
          <pc:sldMk cId="1766399970" sldId="277"/>
        </pc:sldMkLst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2" creationId="{575B3313-3B8D-4C32-85EB-B2B95791DF1F}"/>
          </ac:spMkLst>
        </pc:spChg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3" creationId="{FBD10A77-73FD-4A3B-A8D4-5562D103CD43}"/>
          </ac:spMkLst>
        </pc:spChg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4" creationId="{6E36B71F-36CA-47A0-9595-E4E7C8E20560}"/>
          </ac:spMkLst>
        </pc:spChg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5" creationId="{3BE9C284-4858-4AD0-994F-5438B3F867FD}"/>
          </ac:spMkLst>
        </pc:spChg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6" creationId="{01B18E4D-228E-4CDD-AB90-95FE43C8970C}"/>
          </ac:spMkLst>
        </pc:spChg>
        <pc:spChg chg="del">
          <ac:chgData name="Kira Luethe" userId="bea10995-f139-4470-a82e-ff83dac54fd4" providerId="ADAL" clId="{EA59AF60-571B-436C-B16B-C3262DD892C5}" dt="2023-04-04T00:22:40.413" v="399" actId="478"/>
          <ac:spMkLst>
            <pc:docMk/>
            <pc:sldMk cId="1766399970" sldId="277"/>
            <ac:spMk id="7" creationId="{331D9339-5015-4970-8B49-316C985A4EE7}"/>
          </ac:spMkLst>
        </pc:spChg>
        <pc:spChg chg="add del mod">
          <ac:chgData name="Kira Luethe" userId="bea10995-f139-4470-a82e-ff83dac54fd4" providerId="ADAL" clId="{EA59AF60-571B-436C-B16B-C3262DD892C5}" dt="2023-04-04T00:23:18.155" v="402" actId="478"/>
          <ac:spMkLst>
            <pc:docMk/>
            <pc:sldMk cId="1766399970" sldId="277"/>
            <ac:spMk id="9" creationId="{FCE8AAC1-C912-0602-E7A3-A6A4BF85E861}"/>
          </ac:spMkLst>
        </pc:spChg>
        <pc:spChg chg="add del mod">
          <ac:chgData name="Kira Luethe" userId="bea10995-f139-4470-a82e-ff83dac54fd4" providerId="ADAL" clId="{EA59AF60-571B-436C-B16B-C3262DD892C5}" dt="2023-04-04T00:23:20.439" v="404" actId="478"/>
          <ac:spMkLst>
            <pc:docMk/>
            <pc:sldMk cId="1766399970" sldId="277"/>
            <ac:spMk id="11" creationId="{162CA94B-1C46-BB71-195B-2D0D88518083}"/>
          </ac:spMkLst>
        </pc:spChg>
        <pc:spChg chg="add del mod">
          <ac:chgData name="Kira Luethe" userId="bea10995-f139-4470-a82e-ff83dac54fd4" providerId="ADAL" clId="{EA59AF60-571B-436C-B16B-C3262DD892C5}" dt="2023-04-04T00:23:25.122" v="406" actId="478"/>
          <ac:spMkLst>
            <pc:docMk/>
            <pc:sldMk cId="1766399970" sldId="277"/>
            <ac:spMk id="13" creationId="{6031B3C4-2FAA-7E1D-FD69-C0E08C2D0361}"/>
          </ac:spMkLst>
        </pc:spChg>
        <pc:spChg chg="add del mod">
          <ac:chgData name="Kira Luethe" userId="bea10995-f139-4470-a82e-ff83dac54fd4" providerId="ADAL" clId="{EA59AF60-571B-436C-B16B-C3262DD892C5}" dt="2023-04-04T00:23:19.460" v="403" actId="478"/>
          <ac:spMkLst>
            <pc:docMk/>
            <pc:sldMk cId="1766399970" sldId="277"/>
            <ac:spMk id="15" creationId="{E3150391-B8E3-DC73-1BA7-07FB42CDE7FB}"/>
          </ac:spMkLst>
        </pc:spChg>
        <pc:spChg chg="add del mod">
          <ac:chgData name="Kira Luethe" userId="bea10995-f139-4470-a82e-ff83dac54fd4" providerId="ADAL" clId="{EA59AF60-571B-436C-B16B-C3262DD892C5}" dt="2023-04-04T00:23:24.035" v="405" actId="478"/>
          <ac:spMkLst>
            <pc:docMk/>
            <pc:sldMk cId="1766399970" sldId="277"/>
            <ac:spMk id="17" creationId="{22FCF8C2-44AD-D347-95E6-33B97F912731}"/>
          </ac:spMkLst>
        </pc:spChg>
        <pc:spChg chg="add mod">
          <ac:chgData name="Kira Luethe" userId="bea10995-f139-4470-a82e-ff83dac54fd4" providerId="ADAL" clId="{EA59AF60-571B-436C-B16B-C3262DD892C5}" dt="2023-04-04T00:27:25.375" v="452" actId="20577"/>
          <ac:spMkLst>
            <pc:docMk/>
            <pc:sldMk cId="1766399970" sldId="277"/>
            <ac:spMk id="28" creationId="{51371F8B-2F77-13AB-3502-DCF8884C477F}"/>
          </ac:spMkLst>
        </pc:spChg>
        <pc:graphicFrameChg chg="add del mod">
          <ac:chgData name="Kira Luethe" userId="bea10995-f139-4470-a82e-ff83dac54fd4" providerId="ADAL" clId="{EA59AF60-571B-436C-B16B-C3262DD892C5}" dt="2023-04-04T00:23:15.274" v="401"/>
          <ac:graphicFrameMkLst>
            <pc:docMk/>
            <pc:sldMk cId="1766399970" sldId="277"/>
            <ac:graphicFrameMk id="18" creationId="{26D01FFC-8884-7345-7E9B-2272711E4F16}"/>
          </ac:graphicFrameMkLst>
        </pc:graphicFrameChg>
        <pc:graphicFrameChg chg="add del mod">
          <ac:chgData name="Kira Luethe" userId="bea10995-f139-4470-a82e-ff83dac54fd4" providerId="ADAL" clId="{EA59AF60-571B-436C-B16B-C3262DD892C5}" dt="2023-04-04T00:23:32.688" v="408"/>
          <ac:graphicFrameMkLst>
            <pc:docMk/>
            <pc:sldMk cId="1766399970" sldId="277"/>
            <ac:graphicFrameMk id="20" creationId="{F71D5183-D42D-2272-4EE7-18C6A73CD217}"/>
          </ac:graphicFrameMkLst>
        </pc:graphicFrameChg>
        <pc:graphicFrameChg chg="add del mod">
          <ac:chgData name="Kira Luethe" userId="bea10995-f139-4470-a82e-ff83dac54fd4" providerId="ADAL" clId="{EA59AF60-571B-436C-B16B-C3262DD892C5}" dt="2023-04-04T00:25:09.349" v="416"/>
          <ac:graphicFrameMkLst>
            <pc:docMk/>
            <pc:sldMk cId="1766399970" sldId="277"/>
            <ac:graphicFrameMk id="24" creationId="{ED3AB86D-E2FE-FE9C-7BAF-7E86FF5280CF}"/>
          </ac:graphicFrameMkLst>
        </pc:graphicFrameChg>
        <pc:picChg chg="add del mod">
          <ac:chgData name="Kira Luethe" userId="bea10995-f139-4470-a82e-ff83dac54fd4" providerId="ADAL" clId="{EA59AF60-571B-436C-B16B-C3262DD892C5}" dt="2023-04-04T00:23:15.274" v="401"/>
          <ac:picMkLst>
            <pc:docMk/>
            <pc:sldMk cId="1766399970" sldId="277"/>
            <ac:picMk id="19" creationId="{00000000-0008-0000-0100-000006180000}"/>
          </ac:picMkLst>
        </pc:picChg>
        <pc:picChg chg="add del mod">
          <ac:chgData name="Kira Luethe" userId="bea10995-f139-4470-a82e-ff83dac54fd4" providerId="ADAL" clId="{EA59AF60-571B-436C-B16B-C3262DD892C5}" dt="2023-04-04T00:23:32.688" v="408"/>
          <ac:picMkLst>
            <pc:docMk/>
            <pc:sldMk cId="1766399970" sldId="277"/>
            <ac:picMk id="21" creationId="{00000000-0008-0000-0100-000006180000}"/>
          </ac:picMkLst>
        </pc:picChg>
        <pc:picChg chg="add del mod">
          <ac:chgData name="Kira Luethe" userId="bea10995-f139-4470-a82e-ff83dac54fd4" providerId="ADAL" clId="{EA59AF60-571B-436C-B16B-C3262DD892C5}" dt="2023-04-04T00:24:27.453" v="414" actId="478"/>
          <ac:picMkLst>
            <pc:docMk/>
            <pc:sldMk cId="1766399970" sldId="277"/>
            <ac:picMk id="22" creationId="{33C97AA6-E35F-E620-3FAF-E881C04427CB}"/>
          </ac:picMkLst>
        </pc:picChg>
        <pc:picChg chg="add del mod">
          <ac:chgData name="Kira Luethe" userId="bea10995-f139-4470-a82e-ff83dac54fd4" providerId="ADAL" clId="{EA59AF60-571B-436C-B16B-C3262DD892C5}" dt="2023-04-04T00:24:26.183" v="413" actId="478"/>
          <ac:picMkLst>
            <pc:docMk/>
            <pc:sldMk cId="1766399970" sldId="277"/>
            <ac:picMk id="23" creationId="{B0BB0D80-BCA9-E90C-C076-FC24A2CF09E5}"/>
          </ac:picMkLst>
        </pc:picChg>
        <pc:picChg chg="add del mod">
          <ac:chgData name="Kira Luethe" userId="bea10995-f139-4470-a82e-ff83dac54fd4" providerId="ADAL" clId="{EA59AF60-571B-436C-B16B-C3262DD892C5}" dt="2023-04-04T00:25:09.349" v="416"/>
          <ac:picMkLst>
            <pc:docMk/>
            <pc:sldMk cId="1766399970" sldId="277"/>
            <ac:picMk id="25" creationId="{00000000-0008-0000-0100-000006180000}"/>
          </ac:picMkLst>
        </pc:picChg>
        <pc:picChg chg="add mod">
          <ac:chgData name="Kira Luethe" userId="bea10995-f139-4470-a82e-ff83dac54fd4" providerId="ADAL" clId="{EA59AF60-571B-436C-B16B-C3262DD892C5}" dt="2023-04-04T00:27:47.984" v="476" actId="1035"/>
          <ac:picMkLst>
            <pc:docMk/>
            <pc:sldMk cId="1766399970" sldId="277"/>
            <ac:picMk id="27" creationId="{003510D3-C44F-2C34-F59A-51F6292CD5E9}"/>
          </ac:picMkLst>
        </pc:picChg>
        <pc:picChg chg="add del mod">
          <ac:chgData name="Kira Luethe" userId="bea10995-f139-4470-a82e-ff83dac54fd4" providerId="ADAL" clId="{EA59AF60-571B-436C-B16B-C3262DD892C5}" dt="2023-04-04T00:23:15.274" v="401"/>
          <ac:picMkLst>
            <pc:docMk/>
            <pc:sldMk cId="1766399970" sldId="277"/>
            <ac:picMk id="7170" creationId="{50809F67-6E5A-CD51-29F1-B02486AB3DE4}"/>
          </ac:picMkLst>
        </pc:picChg>
        <pc:picChg chg="add del mod">
          <ac:chgData name="Kira Luethe" userId="bea10995-f139-4470-a82e-ff83dac54fd4" providerId="ADAL" clId="{EA59AF60-571B-436C-B16B-C3262DD892C5}" dt="2023-04-04T00:23:32.688" v="408"/>
          <ac:picMkLst>
            <pc:docMk/>
            <pc:sldMk cId="1766399970" sldId="277"/>
            <ac:picMk id="7172" creationId="{70173AF2-DDE1-34F8-2DB5-9CD44B993ED9}"/>
          </ac:picMkLst>
        </pc:picChg>
        <pc:picChg chg="add del mod">
          <ac:chgData name="Kira Luethe" userId="bea10995-f139-4470-a82e-ff83dac54fd4" providerId="ADAL" clId="{EA59AF60-571B-436C-B16B-C3262DD892C5}" dt="2023-04-04T00:25:09.349" v="416"/>
          <ac:picMkLst>
            <pc:docMk/>
            <pc:sldMk cId="1766399970" sldId="277"/>
            <ac:picMk id="7174" creationId="{7F7ED814-B306-48AC-2B2E-17366EBA3B05}"/>
          </ac:picMkLst>
        </pc:picChg>
      </pc:sldChg>
    </pc:docChg>
  </pc:docChgLst>
  <pc:docChgLst>
    <pc:chgData name="Guest User" userId="S::urn:spo:anon#2b2e9123159da702cdb117459cad38e06a452322a257b8019eb3370dd10192ab::" providerId="AD" clId="Web-{7ADB293B-10F8-1D2E-73D1-313B0A094AC6}"/>
    <pc:docChg chg="delSld modSld">
      <pc:chgData name="Guest User" userId="S::urn:spo:anon#2b2e9123159da702cdb117459cad38e06a452322a257b8019eb3370dd10192ab::" providerId="AD" clId="Web-{7ADB293B-10F8-1D2E-73D1-313B0A094AC6}" dt="2023-03-28T23:51:54.994" v="1"/>
      <pc:docMkLst>
        <pc:docMk/>
      </pc:docMkLst>
      <pc:sldChg chg="del">
        <pc:chgData name="Guest User" userId="S::urn:spo:anon#2b2e9123159da702cdb117459cad38e06a452322a257b8019eb3370dd10192ab::" providerId="AD" clId="Web-{7ADB293B-10F8-1D2E-73D1-313B0A094AC6}" dt="2023-03-28T23:51:29.274" v="0"/>
        <pc:sldMkLst>
          <pc:docMk/>
          <pc:sldMk cId="3184922546" sldId="265"/>
        </pc:sldMkLst>
      </pc:sldChg>
      <pc:sldChg chg="addSp delSp modSp">
        <pc:chgData name="Guest User" userId="S::urn:spo:anon#2b2e9123159da702cdb117459cad38e06a452322a257b8019eb3370dd10192ab::" providerId="AD" clId="Web-{7ADB293B-10F8-1D2E-73D1-313B0A094AC6}" dt="2023-03-28T23:51:54.994" v="1"/>
        <pc:sldMkLst>
          <pc:docMk/>
          <pc:sldMk cId="1134536130" sldId="267"/>
        </pc:sldMkLst>
        <pc:spChg chg="del">
          <ac:chgData name="Guest User" userId="S::urn:spo:anon#2b2e9123159da702cdb117459cad38e06a452322a257b8019eb3370dd10192ab::" providerId="AD" clId="Web-{7ADB293B-10F8-1D2E-73D1-313B0A094AC6}" dt="2023-03-28T23:51:54.994" v="1"/>
          <ac:spMkLst>
            <pc:docMk/>
            <pc:sldMk cId="1134536130" sldId="267"/>
            <ac:spMk id="3" creationId="{4DF80084-FC54-42F2-9B3A-553D97B02633}"/>
          </ac:spMkLst>
        </pc:spChg>
        <pc:spChg chg="add mod">
          <ac:chgData name="Guest User" userId="S::urn:spo:anon#2b2e9123159da702cdb117459cad38e06a452322a257b8019eb3370dd10192ab::" providerId="AD" clId="Web-{7ADB293B-10F8-1D2E-73D1-313B0A094AC6}" dt="2023-03-28T23:51:54.994" v="1"/>
          <ac:spMkLst>
            <pc:docMk/>
            <pc:sldMk cId="1134536130" sldId="267"/>
            <ac:spMk id="10" creationId="{C334BBA4-FF1D-92F9-94A9-C5EA72C12CAA}"/>
          </ac:spMkLst>
        </pc:spChg>
      </pc:sldChg>
    </pc:docChg>
  </pc:docChgLst>
  <pc:docChgLst>
    <pc:chgData name="Guest User" userId="S::urn:spo:anon#2b2e9123159da702cdb117459cad38e06a452322a257b8019eb3370dd10192ab::" providerId="AD" clId="Web-{90E271A6-7B51-BE44-54DC-3703EEDF2F19}"/>
    <pc:docChg chg="modSld modMainMaster">
      <pc:chgData name="Guest User" userId="S::urn:spo:anon#2b2e9123159da702cdb117459cad38e06a452322a257b8019eb3370dd10192ab::" providerId="AD" clId="Web-{90E271A6-7B51-BE44-54DC-3703EEDF2F19}" dt="2023-04-03T22:35:25.060" v="41" actId="20577"/>
      <pc:docMkLst>
        <pc:docMk/>
      </pc:docMkLst>
      <pc:sldChg chg="addSp delSp modSp">
        <pc:chgData name="Guest User" userId="S::urn:spo:anon#2b2e9123159da702cdb117459cad38e06a452322a257b8019eb3370dd10192ab::" providerId="AD" clId="Web-{90E271A6-7B51-BE44-54DC-3703EEDF2F19}" dt="2023-04-03T22:33:34.118" v="35"/>
        <pc:sldMkLst>
          <pc:docMk/>
          <pc:sldMk cId="2205158642" sldId="260"/>
        </pc:sldMkLst>
        <pc:spChg chg="del mod">
          <ac:chgData name="Guest User" userId="S::urn:spo:anon#2b2e9123159da702cdb117459cad38e06a452322a257b8019eb3370dd10192ab::" providerId="AD" clId="Web-{90E271A6-7B51-BE44-54DC-3703EEDF2F19}" dt="2023-04-03T22:11:17.696" v="24"/>
          <ac:spMkLst>
            <pc:docMk/>
            <pc:sldMk cId="2205158642" sldId="260"/>
            <ac:spMk id="5" creationId="{D12A2CC8-5849-451C-81F5-731A40CD354B}"/>
          </ac:spMkLst>
        </pc:spChg>
        <pc:spChg chg="del">
          <ac:chgData name="Guest User" userId="S::urn:spo:anon#2b2e9123159da702cdb117459cad38e06a452322a257b8019eb3370dd10192ab::" providerId="AD" clId="Web-{90E271A6-7B51-BE44-54DC-3703EEDF2F19}" dt="2023-04-03T22:10:55.227" v="22"/>
          <ac:spMkLst>
            <pc:docMk/>
            <pc:sldMk cId="2205158642" sldId="260"/>
            <ac:spMk id="6" creationId="{3C2688BC-7E88-411A-A72F-BA96A981DF64}"/>
          </ac:spMkLst>
        </pc:spChg>
        <pc:spChg chg="add del mod">
          <ac:chgData name="Guest User" userId="S::urn:spo:anon#2b2e9123159da702cdb117459cad38e06a452322a257b8019eb3370dd10192ab::" providerId="AD" clId="Web-{90E271A6-7B51-BE44-54DC-3703EEDF2F19}" dt="2023-04-03T22:33:34.118" v="35"/>
          <ac:spMkLst>
            <pc:docMk/>
            <pc:sldMk cId="2205158642" sldId="260"/>
            <ac:spMk id="8" creationId="{6C1B6A2E-8D31-0B2E-6412-0FCA015ED8F3}"/>
          </ac:spMkLst>
        </pc:spChg>
      </pc:sldChg>
      <pc:sldChg chg="addSp delSp modSp">
        <pc:chgData name="Guest User" userId="S::urn:spo:anon#2b2e9123159da702cdb117459cad38e06a452322a257b8019eb3370dd10192ab::" providerId="AD" clId="Web-{90E271A6-7B51-BE44-54DC-3703EEDF2F19}" dt="2023-04-03T22:33:34.118" v="35"/>
        <pc:sldMkLst>
          <pc:docMk/>
          <pc:sldMk cId="800610160" sldId="264"/>
        </pc:sldMkLst>
        <pc:spChg chg="del mod">
          <ac:chgData name="Guest User" userId="S::urn:spo:anon#2b2e9123159da702cdb117459cad38e06a452322a257b8019eb3370dd10192ab::" providerId="AD" clId="Web-{90E271A6-7B51-BE44-54DC-3703EEDF2F19}" dt="2023-04-03T22:11:17.696" v="24"/>
          <ac:spMkLst>
            <pc:docMk/>
            <pc:sldMk cId="800610160" sldId="264"/>
            <ac:spMk id="8" creationId="{C5538C1E-90B6-4CE5-B406-D97C8DCC0A50}"/>
          </ac:spMkLst>
        </pc:spChg>
        <pc:spChg chg="del">
          <ac:chgData name="Guest User" userId="S::urn:spo:anon#2b2e9123159da702cdb117459cad38e06a452322a257b8019eb3370dd10192ab::" providerId="AD" clId="Web-{90E271A6-7B51-BE44-54DC-3703EEDF2F19}" dt="2023-04-03T22:10:55.227" v="22"/>
          <ac:spMkLst>
            <pc:docMk/>
            <pc:sldMk cId="800610160" sldId="264"/>
            <ac:spMk id="9" creationId="{CE092B6D-3B16-4B06-900F-48092EB0F528}"/>
          </ac:spMkLst>
        </pc:spChg>
        <pc:spChg chg="add del mod">
          <ac:chgData name="Guest User" userId="S::urn:spo:anon#2b2e9123159da702cdb117459cad38e06a452322a257b8019eb3370dd10192ab::" providerId="AD" clId="Web-{90E271A6-7B51-BE44-54DC-3703EEDF2F19}" dt="2023-04-03T22:33:34.118" v="35"/>
          <ac:spMkLst>
            <pc:docMk/>
            <pc:sldMk cId="800610160" sldId="264"/>
            <ac:spMk id="10" creationId="{F39E6DA2-5AD0-5AE4-3647-FAC164AC4BDA}"/>
          </ac:spMkLst>
        </pc:spChg>
      </pc:sldChg>
      <pc:sldChg chg="addSp delSp modSp">
        <pc:chgData name="Guest User" userId="S::urn:spo:anon#2b2e9123159da702cdb117459cad38e06a452322a257b8019eb3370dd10192ab::" providerId="AD" clId="Web-{90E271A6-7B51-BE44-54DC-3703EEDF2F19}" dt="2023-04-03T22:33:34.118" v="35"/>
        <pc:sldMkLst>
          <pc:docMk/>
          <pc:sldMk cId="1134536130" sldId="267"/>
        </pc:sldMkLst>
        <pc:spChg chg="add del mod">
          <ac:chgData name="Guest User" userId="S::urn:spo:anon#2b2e9123159da702cdb117459cad38e06a452322a257b8019eb3370dd10192ab::" providerId="AD" clId="Web-{90E271A6-7B51-BE44-54DC-3703EEDF2F19}" dt="2023-04-03T22:33:34.118" v="35"/>
          <ac:spMkLst>
            <pc:docMk/>
            <pc:sldMk cId="1134536130" sldId="267"/>
            <ac:spMk id="3" creationId="{F3E83B48-7E14-79C9-8BAF-663CBB85B108}"/>
          </ac:spMkLst>
        </pc:spChg>
        <pc:spChg chg="del mod">
          <ac:chgData name="Guest User" userId="S::urn:spo:anon#2b2e9123159da702cdb117459cad38e06a452322a257b8019eb3370dd10192ab::" providerId="AD" clId="Web-{90E271A6-7B51-BE44-54DC-3703EEDF2F19}" dt="2023-04-03T22:11:17.696" v="24"/>
          <ac:spMkLst>
            <pc:docMk/>
            <pc:sldMk cId="1134536130" sldId="267"/>
            <ac:spMk id="5" creationId="{6346BE14-BD4F-4DBD-9B58-FC4C6EC5D2B9}"/>
          </ac:spMkLst>
        </pc:spChg>
        <pc:spChg chg="del">
          <ac:chgData name="Guest User" userId="S::urn:spo:anon#2b2e9123159da702cdb117459cad38e06a452322a257b8019eb3370dd10192ab::" providerId="AD" clId="Web-{90E271A6-7B51-BE44-54DC-3703EEDF2F19}" dt="2023-04-03T22:10:55.227" v="22"/>
          <ac:spMkLst>
            <pc:docMk/>
            <pc:sldMk cId="1134536130" sldId="267"/>
            <ac:spMk id="6" creationId="{1BEF0E49-62B5-488C-B988-BDE7F7F305F8}"/>
          </ac:spMkLst>
        </pc:spChg>
      </pc:sldChg>
      <pc:sldChg chg="addSp delSp modSp">
        <pc:chgData name="Guest User" userId="S::urn:spo:anon#2b2e9123159da702cdb117459cad38e06a452322a257b8019eb3370dd10192ab::" providerId="AD" clId="Web-{90E271A6-7B51-BE44-54DC-3703EEDF2F19}" dt="2023-04-03T22:11:20.056" v="25"/>
        <pc:sldMkLst>
          <pc:docMk/>
          <pc:sldMk cId="398137474" sldId="272"/>
        </pc:sldMkLst>
        <pc:spChg chg="del mod">
          <ac:chgData name="Guest User" userId="S::urn:spo:anon#2b2e9123159da702cdb117459cad38e06a452322a257b8019eb3370dd10192ab::" providerId="AD" clId="Web-{90E271A6-7B51-BE44-54DC-3703EEDF2F19}" dt="2023-04-03T22:11:13.180" v="23"/>
          <ac:spMkLst>
            <pc:docMk/>
            <pc:sldMk cId="398137474" sldId="272"/>
            <ac:spMk id="4" creationId="{1CA1C940-7337-4F75-A34B-2EB108EEA123}"/>
          </ac:spMkLst>
        </pc:spChg>
        <pc:spChg chg="del">
          <ac:chgData name="Guest User" userId="S::urn:spo:anon#2b2e9123159da702cdb117459cad38e06a452322a257b8019eb3370dd10192ab::" providerId="AD" clId="Web-{90E271A6-7B51-BE44-54DC-3703EEDF2F19}" dt="2023-04-03T22:10:50.445" v="21"/>
          <ac:spMkLst>
            <pc:docMk/>
            <pc:sldMk cId="398137474" sldId="272"/>
            <ac:spMk id="6" creationId="{F99259CF-F779-4F57-B3F6-BE1837D9D194}"/>
          </ac:spMkLst>
        </pc:spChg>
        <pc:spChg chg="add mod">
          <ac:chgData name="Guest User" userId="S::urn:spo:anon#2b2e9123159da702cdb117459cad38e06a452322a257b8019eb3370dd10192ab::" providerId="AD" clId="Web-{90E271A6-7B51-BE44-54DC-3703EEDF2F19}" dt="2023-04-03T22:11:20.056" v="25"/>
          <ac:spMkLst>
            <pc:docMk/>
            <pc:sldMk cId="398137474" sldId="272"/>
            <ac:spMk id="52" creationId="{7DFFCB7A-C1F2-CE8F-7517-AE65FFF59708}"/>
          </ac:spMkLst>
        </pc:spChg>
      </pc:sldChg>
      <pc:sldChg chg="addSp modSp">
        <pc:chgData name="Guest User" userId="S::urn:spo:anon#2b2e9123159da702cdb117459cad38e06a452322a257b8019eb3370dd10192ab::" providerId="AD" clId="Web-{90E271A6-7B51-BE44-54DC-3703EEDF2F19}" dt="2023-04-03T22:35:25.060" v="41" actId="20577"/>
        <pc:sldMkLst>
          <pc:docMk/>
          <pc:sldMk cId="2457481186" sldId="273"/>
        </pc:sldMkLst>
        <pc:spChg chg="mod">
          <ac:chgData name="Guest User" userId="S::urn:spo:anon#2b2e9123159da702cdb117459cad38e06a452322a257b8019eb3370dd10192ab::" providerId="AD" clId="Web-{90E271A6-7B51-BE44-54DC-3703EEDF2F19}" dt="2023-04-03T22:35:25.060" v="41" actId="20577"/>
          <ac:spMkLst>
            <pc:docMk/>
            <pc:sldMk cId="2457481186" sldId="273"/>
            <ac:spMk id="3" creationId="{2217540A-297E-4B3C-90A4-CC9A4413CE2E}"/>
          </ac:spMkLst>
        </pc:spChg>
        <pc:picChg chg="add mod">
          <ac:chgData name="Guest User" userId="S::urn:spo:anon#2b2e9123159da702cdb117459cad38e06a452322a257b8019eb3370dd10192ab::" providerId="AD" clId="Web-{90E271A6-7B51-BE44-54DC-3703EEDF2F19}" dt="2023-04-03T22:02:45.459" v="6" actId="1076"/>
          <ac:picMkLst>
            <pc:docMk/>
            <pc:sldMk cId="2457481186" sldId="273"/>
            <ac:picMk id="4" creationId="{17EC217D-84FB-BE18-1C9E-7B4A2C89F933}"/>
          </ac:picMkLst>
        </pc:picChg>
        <pc:picChg chg="add mod">
          <ac:chgData name="Guest User" userId="S::urn:spo:anon#2b2e9123159da702cdb117459cad38e06a452322a257b8019eb3370dd10192ab::" providerId="AD" clId="Web-{90E271A6-7B51-BE44-54DC-3703EEDF2F19}" dt="2023-04-03T22:04:57.433" v="15" actId="1076"/>
          <ac:picMkLst>
            <pc:docMk/>
            <pc:sldMk cId="2457481186" sldId="273"/>
            <ac:picMk id="5" creationId="{CF1244C0-D72B-DB54-7B3F-9D4A40B394A3}"/>
          </ac:picMkLst>
        </pc:picChg>
        <pc:picChg chg="add mod">
          <ac:chgData name="Guest User" userId="S::urn:spo:anon#2b2e9123159da702cdb117459cad38e06a452322a257b8019eb3370dd10192ab::" providerId="AD" clId="Web-{90E271A6-7B51-BE44-54DC-3703EEDF2F19}" dt="2023-04-03T22:07:16.391" v="19" actId="14100"/>
          <ac:picMkLst>
            <pc:docMk/>
            <pc:sldMk cId="2457481186" sldId="273"/>
            <ac:picMk id="6" creationId="{57FECA9C-27FD-CC79-FDDC-9F4ABC41A296}"/>
          </ac:picMkLst>
        </pc:picChg>
      </pc:sldChg>
      <pc:sldChg chg="addSp delSp modSp">
        <pc:chgData name="Guest User" userId="S::urn:spo:anon#2b2e9123159da702cdb117459cad38e06a452322a257b8019eb3370dd10192ab::" providerId="AD" clId="Web-{90E271A6-7B51-BE44-54DC-3703EEDF2F19}" dt="2023-04-03T22:33:30.493" v="34"/>
        <pc:sldMkLst>
          <pc:docMk/>
          <pc:sldMk cId="3227182944" sldId="274"/>
        </pc:sldMkLst>
        <pc:spChg chg="mod">
          <ac:chgData name="Guest User" userId="S::urn:spo:anon#2b2e9123159da702cdb117459cad38e06a452322a257b8019eb3370dd10192ab::" providerId="AD" clId="Web-{90E271A6-7B51-BE44-54DC-3703EEDF2F19}" dt="2023-04-03T22:16:25.848" v="29" actId="20577"/>
          <ac:spMkLst>
            <pc:docMk/>
            <pc:sldMk cId="3227182944" sldId="274"/>
            <ac:spMk id="6" creationId="{01B18E4D-228E-4CDD-AB90-95FE43C8970C}"/>
          </ac:spMkLst>
        </pc:spChg>
        <pc:spChg chg="del mod">
          <ac:chgData name="Guest User" userId="S::urn:spo:anon#2b2e9123159da702cdb117459cad38e06a452322a257b8019eb3370dd10192ab::" providerId="AD" clId="Web-{90E271A6-7B51-BE44-54DC-3703EEDF2F19}" dt="2023-04-03T22:11:17.696" v="24"/>
          <ac:spMkLst>
            <pc:docMk/>
            <pc:sldMk cId="3227182944" sldId="274"/>
            <ac:spMk id="8" creationId="{C5538C1E-90B6-4CE5-B406-D97C8DCC0A50}"/>
          </ac:spMkLst>
        </pc:spChg>
        <pc:spChg chg="del">
          <ac:chgData name="Guest User" userId="S::urn:spo:anon#2b2e9123159da702cdb117459cad38e06a452322a257b8019eb3370dd10192ab::" providerId="AD" clId="Web-{90E271A6-7B51-BE44-54DC-3703EEDF2F19}" dt="2023-04-03T22:10:55.227" v="22"/>
          <ac:spMkLst>
            <pc:docMk/>
            <pc:sldMk cId="3227182944" sldId="274"/>
            <ac:spMk id="9" creationId="{CE092B6D-3B16-4B06-900F-48092EB0F528}"/>
          </ac:spMkLst>
        </pc:spChg>
        <pc:spChg chg="add del mod">
          <ac:chgData name="Guest User" userId="S::urn:spo:anon#2b2e9123159da702cdb117459cad38e06a452322a257b8019eb3370dd10192ab::" providerId="AD" clId="Web-{90E271A6-7B51-BE44-54DC-3703EEDF2F19}" dt="2023-04-03T22:33:09.789" v="31"/>
          <ac:spMkLst>
            <pc:docMk/>
            <pc:sldMk cId="3227182944" sldId="274"/>
            <ac:spMk id="10" creationId="{CAD52FFD-93D9-769E-5749-96968190CEE6}"/>
          </ac:spMkLst>
        </pc:spChg>
        <pc:spChg chg="add del mod">
          <ac:chgData name="Guest User" userId="S::urn:spo:anon#2b2e9123159da702cdb117459cad38e06a452322a257b8019eb3370dd10192ab::" providerId="AD" clId="Web-{90E271A6-7B51-BE44-54DC-3703EEDF2F19}" dt="2023-04-03T22:33:12.242" v="33"/>
          <ac:spMkLst>
            <pc:docMk/>
            <pc:sldMk cId="3227182944" sldId="274"/>
            <ac:spMk id="11" creationId="{2813758E-60A8-A1D5-7FEE-C246D4C5EF38}"/>
          </ac:spMkLst>
        </pc:spChg>
        <pc:spChg chg="add del mod">
          <ac:chgData name="Guest User" userId="S::urn:spo:anon#2b2e9123159da702cdb117459cad38e06a452322a257b8019eb3370dd10192ab::" providerId="AD" clId="Web-{90E271A6-7B51-BE44-54DC-3703EEDF2F19}" dt="2023-04-03T22:33:30.493" v="34"/>
          <ac:spMkLst>
            <pc:docMk/>
            <pc:sldMk cId="3227182944" sldId="274"/>
            <ac:spMk id="12" creationId="{F0037F4A-3192-4435-1584-D32DCAAB8BFC}"/>
          </ac:spMkLst>
        </pc:spChg>
      </pc:sldChg>
      <pc:sldChg chg="delSp">
        <pc:chgData name="Guest User" userId="S::urn:spo:anon#2b2e9123159da702cdb117459cad38e06a452322a257b8019eb3370dd10192ab::" providerId="AD" clId="Web-{90E271A6-7B51-BE44-54DC-3703EEDF2F19}" dt="2023-04-03T22:33:34.118" v="35"/>
        <pc:sldMkLst>
          <pc:docMk/>
          <pc:sldMk cId="1554440611" sldId="276"/>
        </pc:sldMkLst>
        <pc:spChg chg="del">
          <ac:chgData name="Guest User" userId="S::urn:spo:anon#2b2e9123159da702cdb117459cad38e06a452322a257b8019eb3370dd10192ab::" providerId="AD" clId="Web-{90E271A6-7B51-BE44-54DC-3703EEDF2F19}" dt="2023-04-03T22:33:34.118" v="35"/>
          <ac:spMkLst>
            <pc:docMk/>
            <pc:sldMk cId="1554440611" sldId="276"/>
            <ac:spMk id="10" creationId="{F39E6DA2-5AD0-5AE4-3647-FAC164AC4BDA}"/>
          </ac:spMkLst>
        </pc:spChg>
      </pc:sldChg>
      <pc:sldMasterChg chg="modSp mod modSldLayout">
        <pc:chgData name="Guest User" userId="S::urn:spo:anon#2b2e9123159da702cdb117459cad38e06a452322a257b8019eb3370dd10192ab::" providerId="AD" clId="Web-{90E271A6-7B51-BE44-54DC-3703EEDF2F19}" dt="2023-04-03T22:33:34.118" v="35"/>
        <pc:sldMasterMkLst>
          <pc:docMk/>
          <pc:sldMasterMk cId="1373087403" sldId="2147483732"/>
        </pc:sldMasterMkLst>
        <pc:spChg chg="mod">
          <ac:chgData name="Guest User" userId="S::urn:spo:anon#2b2e9123159da702cdb117459cad38e06a452322a257b8019eb3370dd10192ab::" providerId="AD" clId="Web-{90E271A6-7B51-BE44-54DC-3703EEDF2F19}" dt="2023-04-03T22:10:55.227" v="22"/>
          <ac:spMkLst>
            <pc:docMk/>
            <pc:sldMasterMk cId="1373087403" sldId="2147483732"/>
            <ac:spMk id="5" creationId="{BAB0A1F1-38FE-4C27-81E6-A43A54793FC3}"/>
          </ac:spMkLst>
        </pc:spChg>
        <pc:sldLayoutChg chg="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728819238" sldId="2147483733"/>
          </pc:sldLayoutMkLst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393406780" sldId="2147483734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393406780" sldId="2147483734"/>
              <ac:spMk id="5" creationId="{82C04753-4FE4-4A6F-99BB-CFFC92E0CD06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2019947892" sldId="2147483736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2019947892" sldId="2147483736"/>
              <ac:spMk id="6" creationId="{7326D8DD-6D84-44D4-8A1B-57615B3ED835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2524541160" sldId="2147483737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2524541160" sldId="2147483737"/>
              <ac:spMk id="8" creationId="{0DF22318-747B-4EC9-862C-D9FD488CCCE9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3197212920" sldId="2147483739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3197212920" sldId="2147483739"/>
              <ac:spMk id="3" creationId="{634DBCBD-AD42-432D-ABA9-20D616AF3ED7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1726798374" sldId="2147483740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1726798374" sldId="2147483740"/>
              <ac:spMk id="6" creationId="{210BCE9A-A746-4439-B5D3-966FBC8E5FC2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656986054" sldId="2147483741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656986054" sldId="2147483741"/>
              <ac:spMk id="6" creationId="{F0DC6744-7CBA-4A1D-8F87-10699F9812F3}"/>
            </ac:spMkLst>
          </pc:spChg>
        </pc:sldLayoutChg>
        <pc:sldLayoutChg chg="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1601359697" sldId="2147483744"/>
          </pc:sldLayoutMkLst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2958411415" sldId="2147483745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2958411415" sldId="2147483745"/>
              <ac:spMk id="3" creationId="{634DBCBD-AD42-432D-ABA9-20D616AF3ED7}"/>
            </ac:spMkLst>
          </pc:spChg>
        </pc:sldLayoutChg>
        <pc:sldLayoutChg chg="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4066522619" sldId="2147483746"/>
          </pc:sldLayoutMkLst>
        </pc:sldLayoutChg>
        <pc:sldLayoutChg chg="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4000429352" sldId="2147483747"/>
          </pc:sldLayoutMkLst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1040846438" sldId="2147483748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1040846438" sldId="2147483748"/>
              <ac:spMk id="3" creationId="{634DBCBD-AD42-432D-ABA9-20D616AF3ED7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2418269502" sldId="2147483749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2418269502" sldId="2147483749"/>
              <ac:spMk id="3" creationId="{634DBCBD-AD42-432D-ABA9-20D616AF3ED7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2720477670" sldId="2147483750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2720477670" sldId="2147483750"/>
              <ac:spMk id="8" creationId="{0DF22318-747B-4EC9-862C-D9FD488CCCE9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3268165229" sldId="2147483751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3268165229" sldId="2147483751"/>
              <ac:spMk id="3" creationId="{634DBCBD-AD42-432D-ABA9-20D616AF3ED7}"/>
            </ac:spMkLst>
          </pc:spChg>
        </pc:sldLayoutChg>
        <pc:sldLayoutChg chg="modSp mod">
          <pc:chgData name="Guest User" userId="S::urn:spo:anon#2b2e9123159da702cdb117459cad38e06a452322a257b8019eb3370dd10192ab::" providerId="AD" clId="Web-{90E271A6-7B51-BE44-54DC-3703EEDF2F19}" dt="2023-04-03T22:33:34.118" v="35"/>
          <pc:sldLayoutMkLst>
            <pc:docMk/>
            <pc:sldMasterMk cId="1373087403" sldId="2147483732"/>
            <pc:sldLayoutMk cId="982019533" sldId="2147483752"/>
          </pc:sldLayoutMkLst>
          <pc:spChg chg="mod">
            <ac:chgData name="Guest User" userId="S::urn:spo:anon#2b2e9123159da702cdb117459cad38e06a452322a257b8019eb3370dd10192ab::" providerId="AD" clId="Web-{90E271A6-7B51-BE44-54DC-3703EEDF2F19}" dt="2023-04-03T22:10:55.227" v="22"/>
            <ac:spMkLst>
              <pc:docMk/>
              <pc:sldMasterMk cId="1373087403" sldId="2147483732"/>
              <pc:sldLayoutMk cId="982019533" sldId="2147483752"/>
              <ac:spMk id="3" creationId="{634DBCBD-AD42-432D-ABA9-20D616AF3ED7}"/>
            </ac:spMkLst>
          </pc:spChg>
        </pc:sldLayoutChg>
      </pc:sldMasterChg>
    </pc:docChg>
  </pc:docChgLst>
  <pc:docChgLst>
    <pc:chgData name="Gavin Cyr" userId="S::gjcyr@mail.fhsu.edu::df6032f5-ddf8-47e7-a150-2082eb31ae49" providerId="AD" clId="Web-{C49E8704-62CC-CDC8-2521-50B3CA4235FB}"/>
    <pc:docChg chg="modSld">
      <pc:chgData name="Gavin Cyr" userId="S::gjcyr@mail.fhsu.edu::df6032f5-ddf8-47e7-a150-2082eb31ae49" providerId="AD" clId="Web-{C49E8704-62CC-CDC8-2521-50B3CA4235FB}" dt="2023-04-04T16:25:50.470" v="572" actId="20577"/>
      <pc:docMkLst>
        <pc:docMk/>
      </pc:docMkLst>
      <pc:sldChg chg="modSp">
        <pc:chgData name="Gavin Cyr" userId="S::gjcyr@mail.fhsu.edu::df6032f5-ddf8-47e7-a150-2082eb31ae49" providerId="AD" clId="Web-{C49E8704-62CC-CDC8-2521-50B3CA4235FB}" dt="2023-04-04T16:21:34.259" v="287" actId="20577"/>
        <pc:sldMkLst>
          <pc:docMk/>
          <pc:sldMk cId="2205158642" sldId="260"/>
        </pc:sldMkLst>
        <pc:spChg chg="mod">
          <ac:chgData name="Gavin Cyr" userId="S::gjcyr@mail.fhsu.edu::df6032f5-ddf8-47e7-a150-2082eb31ae49" providerId="AD" clId="Web-{C49E8704-62CC-CDC8-2521-50B3CA4235FB}" dt="2023-04-04T16:21:34.259" v="287" actId="20577"/>
          <ac:spMkLst>
            <pc:docMk/>
            <pc:sldMk cId="2205158642" sldId="260"/>
            <ac:spMk id="3" creationId="{186DD3DD-072F-4103-B534-27A7CD671D9A}"/>
          </ac:spMkLst>
        </pc:spChg>
      </pc:sldChg>
      <pc:sldChg chg="addSp delSp modSp">
        <pc:chgData name="Gavin Cyr" userId="S::gjcyr@mail.fhsu.edu::df6032f5-ddf8-47e7-a150-2082eb31ae49" providerId="AD" clId="Web-{C49E8704-62CC-CDC8-2521-50B3CA4235FB}" dt="2023-04-04T16:14:49.169" v="124" actId="20577"/>
        <pc:sldMkLst>
          <pc:docMk/>
          <pc:sldMk cId="773168594" sldId="278"/>
        </pc:sldMkLst>
        <pc:spChg chg="mod">
          <ac:chgData name="Gavin Cyr" userId="S::gjcyr@mail.fhsu.edu::df6032f5-ddf8-47e7-a150-2082eb31ae49" providerId="AD" clId="Web-{C49E8704-62CC-CDC8-2521-50B3CA4235FB}" dt="2023-04-04T16:14:49.169" v="124" actId="20577"/>
          <ac:spMkLst>
            <pc:docMk/>
            <pc:sldMk cId="773168594" sldId="278"/>
            <ac:spMk id="2" creationId="{49EA6424-35BF-4DF1-BD71-2A332E958E2A}"/>
          </ac:spMkLst>
        </pc:spChg>
        <pc:spChg chg="mod">
          <ac:chgData name="Gavin Cyr" userId="S::gjcyr@mail.fhsu.edu::df6032f5-ddf8-47e7-a150-2082eb31ae49" providerId="AD" clId="Web-{C49E8704-62CC-CDC8-2521-50B3CA4235FB}" dt="2023-04-04T15:06:10.904" v="8" actId="20577"/>
          <ac:spMkLst>
            <pc:docMk/>
            <pc:sldMk cId="773168594" sldId="278"/>
            <ac:spMk id="3" creationId="{2217540A-297E-4B3C-90A4-CC9A4413CE2E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8:19.409" v="24"/>
          <ac:spMkLst>
            <pc:docMk/>
            <pc:sldMk cId="773168594" sldId="278"/>
            <ac:spMk id="6" creationId="{CD54D9DA-9370-87ED-50D0-474D3FBBF967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8:45.614" v="29"/>
          <ac:spMkLst>
            <pc:docMk/>
            <pc:sldMk cId="773168594" sldId="278"/>
            <ac:spMk id="11" creationId="{90443061-EECA-197E-BD25-43878D68B681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8:54.442" v="31"/>
          <ac:spMkLst>
            <pc:docMk/>
            <pc:sldMk cId="773168594" sldId="278"/>
            <ac:spMk id="15" creationId="{81DB6955-0546-B39F-24A5-AAED7080F836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9:24.115" v="37"/>
          <ac:spMkLst>
            <pc:docMk/>
            <pc:sldMk cId="773168594" sldId="278"/>
            <ac:spMk id="19" creationId="{478ABDBD-213E-A5B8-F572-FF4689A9B7D0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9:40.147" v="40"/>
          <ac:spMkLst>
            <pc:docMk/>
            <pc:sldMk cId="773168594" sldId="278"/>
            <ac:spMk id="21" creationId="{54DA3773-48AA-0D03-B967-E0E843F7A817}"/>
          </ac:spMkLst>
        </pc:spChg>
        <pc:spChg chg="add del mod">
          <ac:chgData name="Gavin Cyr" userId="S::gjcyr@mail.fhsu.edu::df6032f5-ddf8-47e7-a150-2082eb31ae49" providerId="AD" clId="Web-{C49E8704-62CC-CDC8-2521-50B3CA4235FB}" dt="2023-04-04T15:09:41.616" v="41"/>
          <ac:spMkLst>
            <pc:docMk/>
            <pc:sldMk cId="773168594" sldId="278"/>
            <ac:spMk id="23" creationId="{0B74EA22-E58B-4D1E-5D9D-667DE15C83CF}"/>
          </ac:spMkLst>
        </pc:spChg>
        <pc:picChg chg="add del mod">
          <ac:chgData name="Gavin Cyr" userId="S::gjcyr@mail.fhsu.edu::df6032f5-ddf8-47e7-a150-2082eb31ae49" providerId="AD" clId="Web-{C49E8704-62CC-CDC8-2521-50B3CA4235FB}" dt="2023-04-04T15:08:15.768" v="23"/>
          <ac:picMkLst>
            <pc:docMk/>
            <pc:sldMk cId="773168594" sldId="278"/>
            <ac:picMk id="4" creationId="{FD1BCB73-10B4-4AB3-1B5A-CC60B10AFEA8}"/>
          </ac:picMkLst>
        </pc:picChg>
        <pc:picChg chg="add del mod ord modCrop">
          <ac:chgData name="Gavin Cyr" userId="S::gjcyr@mail.fhsu.edu::df6032f5-ddf8-47e7-a150-2082eb31ae49" providerId="AD" clId="Web-{C49E8704-62CC-CDC8-2521-50B3CA4235FB}" dt="2023-04-04T15:08:39.363" v="28"/>
          <ac:picMkLst>
            <pc:docMk/>
            <pc:sldMk cId="773168594" sldId="278"/>
            <ac:picMk id="7" creationId="{79AE843B-8156-BA47-A2FD-8F212DBDBC4B}"/>
          </ac:picMkLst>
        </pc:picChg>
        <pc:picChg chg="del mod">
          <ac:chgData name="Gavin Cyr" userId="S::gjcyr@mail.fhsu.edu::df6032f5-ddf8-47e7-a150-2082eb31ae49" providerId="AD" clId="Web-{C49E8704-62CC-CDC8-2521-50B3CA4235FB}" dt="2023-04-04T15:08:11.143" v="21"/>
          <ac:picMkLst>
            <pc:docMk/>
            <pc:sldMk cId="773168594" sldId="278"/>
            <ac:picMk id="8" creationId="{6F6F1BE9-F0C4-46DC-91BA-5F4B45093B20}"/>
          </ac:picMkLst>
        </pc:picChg>
        <pc:picChg chg="del">
          <ac:chgData name="Gavin Cyr" userId="S::gjcyr@mail.fhsu.edu::df6032f5-ddf8-47e7-a150-2082eb31ae49" providerId="AD" clId="Web-{C49E8704-62CC-CDC8-2521-50B3CA4235FB}" dt="2023-04-04T15:09:11.224" v="35"/>
          <ac:picMkLst>
            <pc:docMk/>
            <pc:sldMk cId="773168594" sldId="278"/>
            <ac:picMk id="10" creationId="{AB22055B-C672-4A29-A75A-BF6CA5461905}"/>
          </ac:picMkLst>
        </pc:picChg>
        <pc:picChg chg="del">
          <ac:chgData name="Gavin Cyr" userId="S::gjcyr@mail.fhsu.edu::df6032f5-ddf8-47e7-a150-2082eb31ae49" providerId="AD" clId="Web-{C49E8704-62CC-CDC8-2521-50B3CA4235FB}" dt="2023-04-04T15:09:13.865" v="36"/>
          <ac:picMkLst>
            <pc:docMk/>
            <pc:sldMk cId="773168594" sldId="278"/>
            <ac:picMk id="12" creationId="{874FDFF7-0DFC-4712-8AE1-D19EA660B89B}"/>
          </ac:picMkLst>
        </pc:picChg>
        <pc:picChg chg="add del mod ord modCrop">
          <ac:chgData name="Gavin Cyr" userId="S::gjcyr@mail.fhsu.edu::df6032f5-ddf8-47e7-a150-2082eb31ae49" providerId="AD" clId="Web-{C49E8704-62CC-CDC8-2521-50B3CA4235FB}" dt="2023-04-04T15:08:49.270" v="30"/>
          <ac:picMkLst>
            <pc:docMk/>
            <pc:sldMk cId="773168594" sldId="278"/>
            <ac:picMk id="13" creationId="{6E990AC4-48CB-4E09-D607-B77B57686D30}"/>
          </ac:picMkLst>
        </pc:picChg>
        <pc:picChg chg="add del mod ord modCrop">
          <ac:chgData name="Gavin Cyr" userId="S::gjcyr@mail.fhsu.edu::df6032f5-ddf8-47e7-a150-2082eb31ae49" providerId="AD" clId="Web-{C49E8704-62CC-CDC8-2521-50B3CA4235FB}" dt="2023-04-04T15:09:38.116" v="39"/>
          <ac:picMkLst>
            <pc:docMk/>
            <pc:sldMk cId="773168594" sldId="278"/>
            <ac:picMk id="16" creationId="{564B048B-02AB-4712-B642-ACDE1ABD645C}"/>
          </ac:picMkLst>
        </pc:picChg>
        <pc:picChg chg="add mod">
          <ac:chgData name="Gavin Cyr" userId="S::gjcyr@mail.fhsu.edu::df6032f5-ddf8-47e7-a150-2082eb31ae49" providerId="AD" clId="Web-{C49E8704-62CC-CDC8-2521-50B3CA4235FB}" dt="2023-04-04T15:10:25.821" v="47" actId="1076"/>
          <ac:picMkLst>
            <pc:docMk/>
            <pc:sldMk cId="773168594" sldId="278"/>
            <ac:picMk id="17" creationId="{B7ACDFCF-58CD-2AB1-13DE-E1F98F9D6DB3}"/>
          </ac:picMkLst>
        </pc:picChg>
        <pc:picChg chg="add del mod">
          <ac:chgData name="Gavin Cyr" userId="S::gjcyr@mail.fhsu.edu::df6032f5-ddf8-47e7-a150-2082eb31ae49" providerId="AD" clId="Web-{C49E8704-62CC-CDC8-2521-50B3CA4235FB}" dt="2023-04-04T15:10:45.166" v="51"/>
          <ac:picMkLst>
            <pc:docMk/>
            <pc:sldMk cId="773168594" sldId="278"/>
            <ac:picMk id="24" creationId="{C89FBFCA-E462-6D39-6E1E-89853BE2C19B}"/>
          </ac:picMkLst>
        </pc:picChg>
        <pc:picChg chg="add mod">
          <ac:chgData name="Gavin Cyr" userId="S::gjcyr@mail.fhsu.edu::df6032f5-ddf8-47e7-a150-2082eb31ae49" providerId="AD" clId="Web-{C49E8704-62CC-CDC8-2521-50B3CA4235FB}" dt="2023-04-04T15:11:43.653" v="56" actId="1076"/>
          <ac:picMkLst>
            <pc:docMk/>
            <pc:sldMk cId="773168594" sldId="278"/>
            <ac:picMk id="25" creationId="{03A7BA9C-D828-65E3-3F28-C95F36FA2155}"/>
          </ac:picMkLst>
        </pc:picChg>
        <pc:picChg chg="add mod">
          <ac:chgData name="Gavin Cyr" userId="S::gjcyr@mail.fhsu.edu::df6032f5-ddf8-47e7-a150-2082eb31ae49" providerId="AD" clId="Web-{C49E8704-62CC-CDC8-2521-50B3CA4235FB}" dt="2023-04-04T15:12:28.248" v="59" actId="14100"/>
          <ac:picMkLst>
            <pc:docMk/>
            <pc:sldMk cId="773168594" sldId="278"/>
            <ac:picMk id="26" creationId="{AA349F2E-7FDE-D848-3381-E6BDB23C097B}"/>
          </ac:picMkLst>
        </pc:picChg>
      </pc:sldChg>
      <pc:sldChg chg="modSp">
        <pc:chgData name="Gavin Cyr" userId="S::gjcyr@mail.fhsu.edu::df6032f5-ddf8-47e7-a150-2082eb31ae49" providerId="AD" clId="Web-{C49E8704-62CC-CDC8-2521-50B3CA4235FB}" dt="2023-04-04T16:25:50.470" v="572" actId="20577"/>
        <pc:sldMkLst>
          <pc:docMk/>
          <pc:sldMk cId="451979071" sldId="279"/>
        </pc:sldMkLst>
        <pc:spChg chg="mod">
          <ac:chgData name="Gavin Cyr" userId="S::gjcyr@mail.fhsu.edu::df6032f5-ddf8-47e7-a150-2082eb31ae49" providerId="AD" clId="Web-{C49E8704-62CC-CDC8-2521-50B3CA4235FB}" dt="2023-04-04T16:14:44.794" v="121" actId="20577"/>
          <ac:spMkLst>
            <pc:docMk/>
            <pc:sldMk cId="451979071" sldId="279"/>
            <ac:spMk id="2" creationId="{575B3313-3B8D-4C32-85EB-B2B95791DF1F}"/>
          </ac:spMkLst>
        </pc:spChg>
        <pc:spChg chg="mod">
          <ac:chgData name="Gavin Cyr" userId="S::gjcyr@mail.fhsu.edu::df6032f5-ddf8-47e7-a150-2082eb31ae49" providerId="AD" clId="Web-{C49E8704-62CC-CDC8-2521-50B3CA4235FB}" dt="2023-04-04T15:12:51.390" v="67" actId="20577"/>
          <ac:spMkLst>
            <pc:docMk/>
            <pc:sldMk cId="451979071" sldId="279"/>
            <ac:spMk id="3" creationId="{FBD10A77-73FD-4A3B-A8D4-5562D103CD43}"/>
          </ac:spMkLst>
        </pc:spChg>
        <pc:spChg chg="mod">
          <ac:chgData name="Gavin Cyr" userId="S::gjcyr@mail.fhsu.edu::df6032f5-ddf8-47e7-a150-2082eb31ae49" providerId="AD" clId="Web-{C49E8704-62CC-CDC8-2521-50B3CA4235FB}" dt="2023-04-04T16:20:43.852" v="264" actId="20577"/>
          <ac:spMkLst>
            <pc:docMk/>
            <pc:sldMk cId="451979071" sldId="279"/>
            <ac:spMk id="4" creationId="{6E36B71F-36CA-47A0-9595-E4E7C8E20560}"/>
          </ac:spMkLst>
        </pc:spChg>
        <pc:spChg chg="mod">
          <ac:chgData name="Gavin Cyr" userId="S::gjcyr@mail.fhsu.edu::df6032f5-ddf8-47e7-a150-2082eb31ae49" providerId="AD" clId="Web-{C49E8704-62CC-CDC8-2521-50B3CA4235FB}" dt="2023-04-04T15:12:58.859" v="69" actId="20577"/>
          <ac:spMkLst>
            <pc:docMk/>
            <pc:sldMk cId="451979071" sldId="279"/>
            <ac:spMk id="5" creationId="{3BE9C284-4858-4AD0-994F-5438B3F867FD}"/>
          </ac:spMkLst>
        </pc:spChg>
        <pc:spChg chg="mod">
          <ac:chgData name="Gavin Cyr" userId="S::gjcyr@mail.fhsu.edu::df6032f5-ddf8-47e7-a150-2082eb31ae49" providerId="AD" clId="Web-{C49E8704-62CC-CDC8-2521-50B3CA4235FB}" dt="2023-04-04T16:25:50.470" v="572" actId="20577"/>
          <ac:spMkLst>
            <pc:docMk/>
            <pc:sldMk cId="451979071" sldId="279"/>
            <ac:spMk id="6" creationId="{01B18E4D-228E-4CDD-AB90-95FE43C8970C}"/>
          </ac:spMkLst>
        </pc:spChg>
      </pc:sldChg>
    </pc:docChg>
  </pc:docChgLst>
  <pc:docChgLst>
    <pc:chgData name="Gavin Cyr" userId="S::gjcyr@mail.fhsu.edu::df6032f5-ddf8-47e7-a150-2082eb31ae49" providerId="AD" clId="Web-{EB006C39-2B49-9205-DED8-9647FEA2CE47}"/>
    <pc:docChg chg="modSld">
      <pc:chgData name="Gavin Cyr" userId="S::gjcyr@mail.fhsu.edu::df6032f5-ddf8-47e7-a150-2082eb31ae49" providerId="AD" clId="Web-{EB006C39-2B49-9205-DED8-9647FEA2CE47}" dt="2023-04-04T19:16:41.187" v="3" actId="20577"/>
      <pc:docMkLst>
        <pc:docMk/>
      </pc:docMkLst>
      <pc:sldChg chg="modSp">
        <pc:chgData name="Gavin Cyr" userId="S::gjcyr@mail.fhsu.edu::df6032f5-ddf8-47e7-a150-2082eb31ae49" providerId="AD" clId="Web-{EB006C39-2B49-9205-DED8-9647FEA2CE47}" dt="2023-04-04T19:16:41.187" v="3" actId="20577"/>
        <pc:sldMkLst>
          <pc:docMk/>
          <pc:sldMk cId="451979071" sldId="279"/>
        </pc:sldMkLst>
        <pc:spChg chg="mod">
          <ac:chgData name="Gavin Cyr" userId="S::gjcyr@mail.fhsu.edu::df6032f5-ddf8-47e7-a150-2082eb31ae49" providerId="AD" clId="Web-{EB006C39-2B49-9205-DED8-9647FEA2CE47}" dt="2023-04-04T19:16:41.187" v="3" actId="20577"/>
          <ac:spMkLst>
            <pc:docMk/>
            <pc:sldMk cId="451979071" sldId="279"/>
            <ac:spMk id="4" creationId="{6E36B71F-36CA-47A0-9595-E4E7C8E20560}"/>
          </ac:spMkLst>
        </pc:spChg>
      </pc:sldChg>
    </pc:docChg>
  </pc:docChgLst>
  <pc:docChgLst>
    <pc:chgData clId="Web-{FADE3B52-F702-9076-F15F-4F824A9F9BC2}"/>
    <pc:docChg chg="modSld">
      <pc:chgData name="" userId="" providerId="" clId="Web-{FADE3B52-F702-9076-F15F-4F824A9F9BC2}" dt="2023-04-04T04:11:40.974" v="0" actId="1076"/>
      <pc:docMkLst>
        <pc:docMk/>
      </pc:docMkLst>
      <pc:sldChg chg="modSp">
        <pc:chgData name="" userId="" providerId="" clId="Web-{FADE3B52-F702-9076-F15F-4F824A9F9BC2}" dt="2023-04-04T04:11:40.974" v="0" actId="1076"/>
        <pc:sldMkLst>
          <pc:docMk/>
          <pc:sldMk cId="732293291" sldId="259"/>
        </pc:sldMkLst>
        <pc:picChg chg="mod">
          <ac:chgData name="" userId="" providerId="" clId="Web-{FADE3B52-F702-9076-F15F-4F824A9F9BC2}" dt="2023-04-04T04:11:40.974" v="0" actId="1076"/>
          <ac:picMkLst>
            <pc:docMk/>
            <pc:sldMk cId="732293291" sldId="259"/>
            <ac:picMk id="6" creationId="{49C250E6-60C6-4D98-8C94-8D2F836D8F29}"/>
          </ac:picMkLst>
        </pc:picChg>
      </pc:sldChg>
    </pc:docChg>
  </pc:docChgLst>
  <pc:docChgLst>
    <pc:chgData name="Guest User" userId="S::urn:spo:anon#2b2e9123159da702cdb117459cad38e06a452322a257b8019eb3370dd10192ab::" providerId="AD" clId="Web-{FADE3B52-F702-9076-F15F-4F824A9F9BC2}"/>
    <pc:docChg chg="addSld modSld sldOrd">
      <pc:chgData name="Guest User" userId="S::urn:spo:anon#2b2e9123159da702cdb117459cad38e06a452322a257b8019eb3370dd10192ab::" providerId="AD" clId="Web-{FADE3B52-F702-9076-F15F-4F824A9F9BC2}" dt="2023-04-04T04:39:57.280" v="563" actId="1076"/>
      <pc:docMkLst>
        <pc:docMk/>
      </pc:docMkLst>
      <pc:sldChg chg="addSp delSp modSp">
        <pc:chgData name="Guest User" userId="S::urn:spo:anon#2b2e9123159da702cdb117459cad38e06a452322a257b8019eb3370dd10192ab::" providerId="AD" clId="Web-{FADE3B52-F702-9076-F15F-4F824A9F9BC2}" dt="2023-04-04T04:39:57.280" v="563" actId="1076"/>
        <pc:sldMkLst>
          <pc:docMk/>
          <pc:sldMk cId="3966736930" sldId="258"/>
        </pc:sldMkLst>
        <pc:spChg chg="mod">
          <ac:chgData name="Guest User" userId="S::urn:spo:anon#2b2e9123159da702cdb117459cad38e06a452322a257b8019eb3370dd10192ab::" providerId="AD" clId="Web-{FADE3B52-F702-9076-F15F-4F824A9F9BC2}" dt="2023-04-04T04:12:34.181" v="4" actId="20577"/>
          <ac:spMkLst>
            <pc:docMk/>
            <pc:sldMk cId="3966736930" sldId="258"/>
            <ac:spMk id="2" creationId="{49EA6424-35BF-4DF1-BD71-2A332E958E2A}"/>
          </ac:spMkLst>
        </pc:spChg>
        <pc:spChg chg="mod">
          <ac:chgData name="Guest User" userId="S::urn:spo:anon#2b2e9123159da702cdb117459cad38e06a452322a257b8019eb3370dd10192ab::" providerId="AD" clId="Web-{FADE3B52-F702-9076-F15F-4F824A9F9BC2}" dt="2023-04-04T04:12:48.713" v="9" actId="20577"/>
          <ac:spMkLst>
            <pc:docMk/>
            <pc:sldMk cId="3966736930" sldId="258"/>
            <ac:spMk id="3" creationId="{2217540A-297E-4B3C-90A4-CC9A4413CE2E}"/>
          </ac:spMkLst>
        </pc:spChg>
        <pc:spChg chg="add del mod">
          <ac:chgData name="Guest User" userId="S::urn:spo:anon#2b2e9123159da702cdb117459cad38e06a452322a257b8019eb3370dd10192ab::" providerId="AD" clId="Web-{FADE3B52-F702-9076-F15F-4F824A9F9BC2}" dt="2023-04-04T04:14:25.969" v="19"/>
          <ac:spMkLst>
            <pc:docMk/>
            <pc:sldMk cId="3966736930" sldId="258"/>
            <ac:spMk id="6" creationId="{AF89D459-A67D-C292-AA97-EE4770793ABA}"/>
          </ac:spMkLst>
        </pc:spChg>
        <pc:spChg chg="add del mod">
          <ac:chgData name="Guest User" userId="S::urn:spo:anon#2b2e9123159da702cdb117459cad38e06a452322a257b8019eb3370dd10192ab::" providerId="AD" clId="Web-{FADE3B52-F702-9076-F15F-4F824A9F9BC2}" dt="2023-04-04T04:15:04.221" v="22"/>
          <ac:spMkLst>
            <pc:docMk/>
            <pc:sldMk cId="3966736930" sldId="258"/>
            <ac:spMk id="9" creationId="{51F0C22C-99BA-458D-EBA4-F4917C98D199}"/>
          </ac:spMkLst>
        </pc:spChg>
        <pc:spChg chg="add del mod">
          <ac:chgData name="Guest User" userId="S::urn:spo:anon#2b2e9123159da702cdb117459cad38e06a452322a257b8019eb3370dd10192ab::" providerId="AD" clId="Web-{FADE3B52-F702-9076-F15F-4F824A9F9BC2}" dt="2023-04-04T04:15:27.598" v="25"/>
          <ac:spMkLst>
            <pc:docMk/>
            <pc:sldMk cId="3966736930" sldId="258"/>
            <ac:spMk id="14" creationId="{E7DEBB52-2924-4595-260A-D060F78C3ADE}"/>
          </ac:spMkLst>
        </pc:spChg>
        <pc:spChg chg="add del mod">
          <ac:chgData name="Guest User" userId="S::urn:spo:anon#2b2e9123159da702cdb117459cad38e06a452322a257b8019eb3370dd10192ab::" providerId="AD" clId="Web-{FADE3B52-F702-9076-F15F-4F824A9F9BC2}" dt="2023-04-04T04:16:24.398" v="27"/>
          <ac:spMkLst>
            <pc:docMk/>
            <pc:sldMk cId="3966736930" sldId="258"/>
            <ac:spMk id="16" creationId="{ACCEC7EA-151B-837A-A195-CBDF8ADC4E2A}"/>
          </ac:spMkLst>
        </pc:spChg>
        <pc:spChg chg="add del mod">
          <ac:chgData name="Guest User" userId="S::urn:spo:anon#2b2e9123159da702cdb117459cad38e06a452322a257b8019eb3370dd10192ab::" providerId="AD" clId="Web-{FADE3B52-F702-9076-F15F-4F824A9F9BC2}" dt="2023-04-04T04:18:05.951" v="33"/>
          <ac:spMkLst>
            <pc:docMk/>
            <pc:sldMk cId="3966736930" sldId="258"/>
            <ac:spMk id="19" creationId="{00BB31A7-A276-DE18-34C2-DAB74513548E}"/>
          </ac:spMkLst>
        </pc:spChg>
        <pc:picChg chg="add mod">
          <ac:chgData name="Guest User" userId="S::urn:spo:anon#2b2e9123159da702cdb117459cad38e06a452322a257b8019eb3370dd10192ab::" providerId="AD" clId="Web-{FADE3B52-F702-9076-F15F-4F824A9F9BC2}" dt="2023-04-04T04:39:57.280" v="563" actId="1076"/>
          <ac:picMkLst>
            <pc:docMk/>
            <pc:sldMk cId="3966736930" sldId="258"/>
            <ac:picMk id="4" creationId="{F86C9213-FCAF-DABD-9554-34FFB74CDEC8}"/>
          </ac:picMkLst>
        </pc:picChg>
        <pc:picChg chg="del">
          <ac:chgData name="Guest User" userId="S::urn:spo:anon#2b2e9123159da702cdb117459cad38e06a452322a257b8019eb3370dd10192ab::" providerId="AD" clId="Web-{FADE3B52-F702-9076-F15F-4F824A9F9BC2}" dt="2023-04-04T04:15:34.301" v="26"/>
          <ac:picMkLst>
            <pc:docMk/>
            <pc:sldMk cId="3966736930" sldId="258"/>
            <ac:picMk id="8" creationId="{6F6F1BE9-F0C4-46DC-91BA-5F4B45093B20}"/>
          </ac:picMkLst>
        </pc:picChg>
        <pc:picChg chg="add del mod">
          <ac:chgData name="Guest User" userId="S::urn:spo:anon#2b2e9123159da702cdb117459cad38e06a452322a257b8019eb3370dd10192ab::" providerId="AD" clId="Web-{FADE3B52-F702-9076-F15F-4F824A9F9BC2}" dt="2023-04-04T04:14:36.579" v="21"/>
          <ac:picMkLst>
            <pc:docMk/>
            <pc:sldMk cId="3966736930" sldId="258"/>
            <ac:picMk id="10" creationId="{AB22055B-C672-4A29-A75A-BF6CA5461905}"/>
          </ac:picMkLst>
        </pc:picChg>
        <pc:picChg chg="add del mod ord modCrop">
          <ac:chgData name="Guest User" userId="S::urn:spo:anon#2b2e9123159da702cdb117459cad38e06a452322a257b8019eb3370dd10192ab::" providerId="AD" clId="Web-{FADE3B52-F702-9076-F15F-4F824A9F9BC2}" dt="2023-04-04T04:18:04.404" v="32"/>
          <ac:picMkLst>
            <pc:docMk/>
            <pc:sldMk cId="3966736930" sldId="258"/>
            <ac:picMk id="11" creationId="{038DB3FC-AA32-D9FA-BD71-6594E248E608}"/>
          </ac:picMkLst>
        </pc:picChg>
        <pc:picChg chg="del">
          <ac:chgData name="Guest User" userId="S::urn:spo:anon#2b2e9123159da702cdb117459cad38e06a452322a257b8019eb3370dd10192ab::" providerId="AD" clId="Web-{FADE3B52-F702-9076-F15F-4F824A9F9BC2}" dt="2023-04-04T04:15:10.190" v="23"/>
          <ac:picMkLst>
            <pc:docMk/>
            <pc:sldMk cId="3966736930" sldId="258"/>
            <ac:picMk id="12" creationId="{874FDFF7-0DFC-4712-8AE1-D19EA660B89B}"/>
          </ac:picMkLst>
        </pc:picChg>
        <pc:picChg chg="add mod ord modCrop">
          <ac:chgData name="Guest User" userId="S::urn:spo:anon#2b2e9123159da702cdb117459cad38e06a452322a257b8019eb3370dd10192ab::" providerId="AD" clId="Web-{FADE3B52-F702-9076-F15F-4F824A9F9BC2}" dt="2023-04-04T04:16:56.759" v="31" actId="14100"/>
          <ac:picMkLst>
            <pc:docMk/>
            <pc:sldMk cId="3966736930" sldId="258"/>
            <ac:picMk id="17" creationId="{93A4A651-A7E3-AD7E-FF97-79A55A53AF14}"/>
          </ac:picMkLst>
        </pc:picChg>
        <pc:picChg chg="add mod ord modCrop">
          <ac:chgData name="Guest User" userId="S::urn:spo:anon#2b2e9123159da702cdb117459cad38e06a452322a257b8019eb3370dd10192ab::" providerId="AD" clId="Web-{FADE3B52-F702-9076-F15F-4F824A9F9BC2}" dt="2023-04-04T04:18:14.514" v="34" actId="1076"/>
          <ac:picMkLst>
            <pc:docMk/>
            <pc:sldMk cId="3966736930" sldId="258"/>
            <ac:picMk id="20" creationId="{0C9F2459-B24E-6395-6B64-67E70809EDEE}"/>
          </ac:picMkLst>
        </pc:picChg>
      </pc:sldChg>
      <pc:sldChg chg="modSp ord">
        <pc:chgData name="Guest User" userId="S::urn:spo:anon#2b2e9123159da702cdb117459cad38e06a452322a257b8019eb3370dd10192ab::" providerId="AD" clId="Web-{FADE3B52-F702-9076-F15F-4F824A9F9BC2}" dt="2023-04-04T04:25:48.713" v="562" actId="20577"/>
        <pc:sldMkLst>
          <pc:docMk/>
          <pc:sldMk cId="800610160" sldId="264"/>
        </pc:sldMkLst>
        <pc:spChg chg="mod">
          <ac:chgData name="Guest User" userId="S::urn:spo:anon#2b2e9123159da702cdb117459cad38e06a452322a257b8019eb3370dd10192ab::" providerId="AD" clId="Web-{FADE3B52-F702-9076-F15F-4F824A9F9BC2}" dt="2023-04-04T04:20:03.786" v="105" actId="20577"/>
          <ac:spMkLst>
            <pc:docMk/>
            <pc:sldMk cId="800610160" sldId="264"/>
            <ac:spMk id="2" creationId="{575B3313-3B8D-4C32-85EB-B2B95791DF1F}"/>
          </ac:spMkLst>
        </pc:spChg>
        <pc:spChg chg="mod">
          <ac:chgData name="Guest User" userId="S::urn:spo:anon#2b2e9123159da702cdb117459cad38e06a452322a257b8019eb3370dd10192ab::" providerId="AD" clId="Web-{FADE3B52-F702-9076-F15F-4F824A9F9BC2}" dt="2023-04-04T04:19:44.582" v="82" actId="20577"/>
          <ac:spMkLst>
            <pc:docMk/>
            <pc:sldMk cId="800610160" sldId="264"/>
            <ac:spMk id="3" creationId="{FBD10A77-73FD-4A3B-A8D4-5562D103CD43}"/>
          </ac:spMkLst>
        </pc:spChg>
        <pc:spChg chg="mod">
          <ac:chgData name="Guest User" userId="S::urn:spo:anon#2b2e9123159da702cdb117459cad38e06a452322a257b8019eb3370dd10192ab::" providerId="AD" clId="Web-{FADE3B52-F702-9076-F15F-4F824A9F9BC2}" dt="2023-04-04T04:24:56.553" v="524" actId="20577"/>
          <ac:spMkLst>
            <pc:docMk/>
            <pc:sldMk cId="800610160" sldId="264"/>
            <ac:spMk id="4" creationId="{6E36B71F-36CA-47A0-9595-E4E7C8E20560}"/>
          </ac:spMkLst>
        </pc:spChg>
        <pc:spChg chg="mod">
          <ac:chgData name="Guest User" userId="S::urn:spo:anon#2b2e9123159da702cdb117459cad38e06a452322a257b8019eb3370dd10192ab::" providerId="AD" clId="Web-{FADE3B52-F702-9076-F15F-4F824A9F9BC2}" dt="2023-04-04T04:19:48.566" v="83" actId="20577"/>
          <ac:spMkLst>
            <pc:docMk/>
            <pc:sldMk cId="800610160" sldId="264"/>
            <ac:spMk id="5" creationId="{3BE9C284-4858-4AD0-994F-5438B3F867FD}"/>
          </ac:spMkLst>
        </pc:spChg>
        <pc:spChg chg="mod">
          <ac:chgData name="Guest User" userId="S::urn:spo:anon#2b2e9123159da702cdb117459cad38e06a452322a257b8019eb3370dd10192ab::" providerId="AD" clId="Web-{FADE3B52-F702-9076-F15F-4F824A9F9BC2}" dt="2023-04-04T04:25:48.713" v="562" actId="20577"/>
          <ac:spMkLst>
            <pc:docMk/>
            <pc:sldMk cId="800610160" sldId="264"/>
            <ac:spMk id="6" creationId="{01B18E4D-228E-4CDD-AB90-95FE43C8970C}"/>
          </ac:spMkLst>
        </pc:spChg>
      </pc:sldChg>
      <pc:sldChg chg="add replId">
        <pc:chgData name="Guest User" userId="S::urn:spo:anon#2b2e9123159da702cdb117459cad38e06a452322a257b8019eb3370dd10192ab::" providerId="AD" clId="Web-{FADE3B52-F702-9076-F15F-4F824A9F9BC2}" dt="2023-04-04T04:12:08.070" v="0"/>
        <pc:sldMkLst>
          <pc:docMk/>
          <pc:sldMk cId="773168594" sldId="278"/>
        </pc:sldMkLst>
      </pc:sldChg>
      <pc:sldChg chg="add replId">
        <pc:chgData name="Guest User" userId="S::urn:spo:anon#2b2e9123159da702cdb117459cad38e06a452322a257b8019eb3370dd10192ab::" providerId="AD" clId="Web-{FADE3B52-F702-9076-F15F-4F824A9F9BC2}" dt="2023-04-04T04:12:13.101" v="1"/>
        <pc:sldMkLst>
          <pc:docMk/>
          <pc:sldMk cId="451979071" sldId="279"/>
        </pc:sldMkLst>
      </pc:sldChg>
    </pc:docChg>
  </pc:docChgLst>
  <pc:docChgLst>
    <pc:chgData name="gjcyr@mail.fhsu.edu" userId="df6032f5-ddf8-47e7-a150-2082eb31ae49" providerId="ADAL" clId="{B3BA9954-DF06-4367-991A-854CB11656E4}"/>
    <pc:docChg chg="modShowInfo">
      <pc:chgData name="gjcyr@mail.fhsu.edu" userId="df6032f5-ddf8-47e7-a150-2082eb31ae49" providerId="ADAL" clId="{B3BA9954-DF06-4367-991A-854CB11656E4}" dt="2023-04-04T19:19:56.198" v="0" actId="274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61595-59EE-46FE-9AD4-893BD3CF30D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6E22B-85CA-45C7-86A8-A17C38B96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0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F70A2-C0AD-4D28-B3EB-C43D221AD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E984A-7865-4092-9DD1-FA065CFE1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3B8F172B-7E78-455D-98E3-82DF6184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F50D9895-086D-4E52-B2BB-4B8D7993E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441336E-0F59-4E8E-A2B5-D62EDA718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873BD-A26D-4CB5-BED3-D95C908B8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1066800"/>
            <a:ext cx="5257800" cy="2833528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F5E2EC6-688E-4202-BA23-F29BE1145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9" y="4074784"/>
            <a:ext cx="5257799" cy="164021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8709CFE-7328-4CEC-A7C8-D6C8B18D6C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3232" y="740664"/>
            <a:ext cx="4745736" cy="53949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0429352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7F5322-A9D1-4D98-A1BC-9178604AB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0C34FA-2551-4FBC-8628-350654823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94623"/>
            <a:ext cx="5996619" cy="2131033"/>
          </a:xfrm>
        </p:spPr>
        <p:txBody>
          <a:bodyPr anchor="ctr">
            <a:normAutofit/>
          </a:bodyPr>
          <a:lstStyle/>
          <a:p>
            <a:pPr algn="l"/>
            <a:r>
              <a:rPr lang="en-US" sz="4400">
                <a:cs typeface="Posterama" panose="020B0504020200020000" pitchFamily="34" charset="0"/>
              </a:rPr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58CD79-85EA-4D75-A743-D3DB777D1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8194385" y="20961"/>
            <a:ext cx="3997615" cy="6816079"/>
            <a:chOff x="8059620" y="41922"/>
            <a:chExt cx="3997615" cy="6816077"/>
          </a:xfrm>
        </p:grpSpPr>
        <p:pic>
          <p:nvPicPr>
            <p:cNvPr id="9" name="Picture 8" descr="A picture containing sitting, dark, front, cat&#10;&#10;Description automatically generated">
              <a:extLst>
                <a:ext uri="{FF2B5EF4-FFF2-40B4-BE49-F238E27FC236}">
                  <a16:creationId xmlns:a16="http://schemas.microsoft.com/office/drawing/2014/main" id="{50D423CE-750A-48C7-B236-F510652FE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0" name="Picture 9" descr="A picture containing sitting, dark, front, cat&#10;&#10;Description automatically generated">
              <a:extLst>
                <a:ext uri="{FF2B5EF4-FFF2-40B4-BE49-F238E27FC236}">
                  <a16:creationId xmlns:a16="http://schemas.microsoft.com/office/drawing/2014/main" id="{F198B21E-DBB4-4FAF-85E2-0929E6BFC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AD9BB445-59C3-4B51-9237-1F7AC9B09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29" y="381000"/>
            <a:ext cx="3997745" cy="21336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69566B9-A8AF-4476-A32A-4AEFC46430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816" y="2670048"/>
            <a:ext cx="5175504" cy="363931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10391AAE-35A8-4BEC-BF35-22153B1436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90488" y="2670048"/>
            <a:ext cx="5175504" cy="363931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5229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192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1359697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47892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12920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98374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86054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7506A-23D3-4E50-B632-7D75C652F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112-7DAD-487B-84EF-9F2B9F4A6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52E39B3F-C08C-424B-908B-8A3E017C6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80050DD2-3323-4041-91C6-8BFA52F38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FA34E2F-6A4E-4CFF-ACA1-994BA9CED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B9C0BE-DE84-42B6-9610-684AC81E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4953000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5C06E1-E8B8-4F7A-8EB7-E594AFEE6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352800"/>
            <a:ext cx="4953000" cy="251460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340614F-452E-4022-B834-FFDC63466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813816"/>
            <a:ext cx="4617720" cy="25511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C9F0368A-AE83-428C-ABF7-694386AB62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465576"/>
            <a:ext cx="4617720" cy="25511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46438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53A4E8-5A11-4C9C-8FC8-9D78AB5D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" name="Picture 6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77D633C1-4A46-44EA-B1E7-96EA9C44C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" name="Picture 7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89667DF8-B73B-497B-95A4-5212EE66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3EA3C8E6-EF45-4F18-A0CB-F0527540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953000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CA1F7B-7E1E-4745-8E06-38C79906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4912"/>
            <a:ext cx="4952681" cy="3410712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027CA11-7EE7-4C3B-AF4D-F50756E4EF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6600" y="568324"/>
            <a:ext cx="4727448" cy="5715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69502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9FC3DD-D5CF-4D3A-AD62-2D9AD0EA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543720-E70E-42D7-9835-39FDFE40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77000" y="0"/>
            <a:ext cx="5711952" cy="5071492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7D5BA9D0-B4FD-4CD7-8F18-76506E972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7D2067D9-0848-4BAA-996E-BE1236E0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B87D7AA-E59B-441F-B5EC-E9828C1ED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 anchor="b">
            <a:normAutofit/>
          </a:bodyPr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0806D6C-F8DC-4FFA-9381-5620B7391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5095252-A020-4AA1-9BB3-013288AE3F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7FBAD15-0D00-46EC-B530-EF6195F42D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0792" y="3886200"/>
            <a:ext cx="4087368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0F93F034-901D-43B1-89E9-6291A86787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2064" y="3886200"/>
            <a:ext cx="4059936" cy="2971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66522619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6780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2BDFDF-C29B-490D-B7E4-913596711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33B2E6-29D0-4249-A0A5-82013CE16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8" name="Picture 7" descr="A picture containing holding&#10;&#10;Description automatically generated">
              <a:extLst>
                <a:ext uri="{FF2B5EF4-FFF2-40B4-BE49-F238E27FC236}">
                  <a16:creationId xmlns:a16="http://schemas.microsoft.com/office/drawing/2014/main" id="{13AED3CD-2B31-49BC-BC04-850E0AD3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" name="Picture 8" descr="A picture containing holding, flower&#10;&#10;Description automatically generated">
              <a:extLst>
                <a:ext uri="{FF2B5EF4-FFF2-40B4-BE49-F238E27FC236}">
                  <a16:creationId xmlns:a16="http://schemas.microsoft.com/office/drawing/2014/main" id="{D5FE2C96-BB8F-4A14-88E4-C871D91E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F2C506E-3A15-4D88-8C7E-AE65D21F1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2D6351-AB6F-490B-97F2-D51C1478A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223" y="1066800"/>
            <a:ext cx="5367527" cy="2833528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400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F760311-9637-47CC-B0E7-6C8C307C6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223" y="4074784"/>
            <a:ext cx="5367526" cy="164021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734E01-4E64-484E-9728-EF69422CB1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3448" y="1014984"/>
            <a:ext cx="4123944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7CA897AB-A280-4B5A-BEF5-C5D11D6535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13448" y="3511296"/>
            <a:ext cx="4123944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19533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1160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361" y="1752600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361" y="2666999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7999667-FDE9-4EC7-9EF8-E64C5DA4B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1466" y="1757319"/>
            <a:ext cx="329184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466FB3-35A6-4045-8C46-5F6399D7B4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466" y="2671718"/>
            <a:ext cx="3291840" cy="35226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7670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E62CE4B-3BFB-4501-B59A-0ED68CF6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F608493-BDCD-43BD-A3CC-24E75027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92"/>
            <a:ext cx="4524956" cy="21305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pc="120">
                <a:cs typeface="Posterama" panose="020B0504020200020000" pitchFamily="34" charset="0"/>
              </a:rPr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3B9F353-002B-4A4D-A316-70D952EDA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7297"/>
            <a:ext cx="4524664" cy="341296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90B2B-FFC6-4C7C-A617-67144F1E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55" y="0"/>
            <a:ext cx="5115697" cy="685800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CD8768C-8806-4DE0-82CC-275A2EC6D4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9592" y="74066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68CB9DF9-86EB-48CF-B212-F2B290C56F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78824" y="74066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554B2207-3993-41B6-AF63-EBB48DACAB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9592" y="352958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DE0340D8-BC7E-4431-A7A7-8D634C8A1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69680" y="3529584"/>
            <a:ext cx="2798762" cy="26060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11415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46" r:id="rId4"/>
    <p:sldLayoutId id="2147483734" r:id="rId5"/>
    <p:sldLayoutId id="2147483752" r:id="rId6"/>
    <p:sldLayoutId id="2147483737" r:id="rId7"/>
    <p:sldLayoutId id="2147483750" r:id="rId8"/>
    <p:sldLayoutId id="2147483745" r:id="rId9"/>
    <p:sldLayoutId id="2147483751" r:id="rId10"/>
    <p:sldLayoutId id="2147483733" r:id="rId11"/>
    <p:sldLayoutId id="2147483744" r:id="rId12"/>
    <p:sldLayoutId id="2147483736" r:id="rId13"/>
    <p:sldLayoutId id="2147483739" r:id="rId14"/>
    <p:sldLayoutId id="2147483740" r:id="rId15"/>
    <p:sldLayoutId id="2147483741" r:id="rId16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DE03-5881-4143-92C0-900FD2200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1066800"/>
            <a:ext cx="5257800" cy="2833528"/>
          </a:xfrm>
        </p:spPr>
        <p:txBody>
          <a:bodyPr/>
          <a:lstStyle/>
          <a:p>
            <a:r>
              <a:rPr lang="en-US"/>
              <a:t>Garden App Demo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26D00-6671-49B9-B158-E8FE9A305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9" y="4074784"/>
            <a:ext cx="5257799" cy="1640216"/>
          </a:xfrm>
        </p:spPr>
        <p:txBody>
          <a:bodyPr>
            <a:normAutofit/>
          </a:bodyPr>
          <a:lstStyle/>
          <a:p>
            <a:r>
              <a:rPr lang="en-US"/>
              <a:t>Group Kira: Daniel Dietrich, Gavin Cyr, Kira Luethe, Richard Williams, Todd Wood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9C250E6-60C6-4D98-8C94-8D2F836D8F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23392" y="923544"/>
            <a:ext cx="4745736" cy="5394960"/>
          </a:xfrm>
        </p:spPr>
      </p:pic>
    </p:spTree>
    <p:extLst>
      <p:ext uri="{BB962C8B-B14F-4D97-AF65-F5344CB8AC3E}">
        <p14:creationId xmlns:p14="http://schemas.microsoft.com/office/powerpoint/2010/main" val="73229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/>
          <a:lstStyle/>
          <a:p>
            <a:r>
              <a:rPr lang="en-US">
                <a:cs typeface="Sabon Next LT"/>
              </a:rPr>
              <a:t>User Authentication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7540A-297E-4B3C-90A4-CC9A4413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/>
          <a:lstStyle/>
          <a:p>
            <a:r>
              <a:rPr lang="en-US"/>
              <a:t>Daniel Dietrich</a:t>
            </a:r>
          </a:p>
        </p:txBody>
      </p:sp>
      <p:pic>
        <p:nvPicPr>
          <p:cNvPr id="8" name="Picture Placeholder 7" descr="A person working on a computer">
            <a:extLst>
              <a:ext uri="{FF2B5EF4-FFF2-40B4-BE49-F238E27FC236}">
                <a16:creationId xmlns:a16="http://schemas.microsoft.com/office/drawing/2014/main" id="{6F6F1BE9-F0C4-46DC-91BA-5F4B45093B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86200"/>
            <a:ext cx="4059936" cy="2971800"/>
          </a:xfrm>
        </p:spPr>
      </p:pic>
      <p:pic>
        <p:nvPicPr>
          <p:cNvPr id="10" name="Picture Placeholder 9" descr="A person smiling for the camera with an apron on">
            <a:extLst>
              <a:ext uri="{FF2B5EF4-FFF2-40B4-BE49-F238E27FC236}">
                <a16:creationId xmlns:a16="http://schemas.microsoft.com/office/drawing/2014/main" id="{AB22055B-C672-4A29-A75A-BF6CA54619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9936" y="3886200"/>
            <a:ext cx="4087368" cy="2971800"/>
          </a:xfrm>
        </p:spPr>
      </p:pic>
      <p:pic>
        <p:nvPicPr>
          <p:cNvPr id="12" name="Picture Placeholder 11" descr="A person smiling and holding a potted plant">
            <a:extLst>
              <a:ext uri="{FF2B5EF4-FFF2-40B4-BE49-F238E27FC236}">
                <a16:creationId xmlns:a16="http://schemas.microsoft.com/office/drawing/2014/main" id="{874FDFF7-0DFC-4712-8AE1-D19EA660B8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2064" y="3886200"/>
            <a:ext cx="4059936" cy="2971800"/>
          </a:xfr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EC217D-84FB-BE18-1C9E-7B4A2C89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25" y="3878818"/>
            <a:ext cx="4057650" cy="2967514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CF1244C0-D72B-DB54-7B3F-9D4A40B39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350" y="3885640"/>
            <a:ext cx="4057650" cy="297292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7FECA9C-27FD-CC79-FDDC-9F4ABC41A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650" y="3887384"/>
            <a:ext cx="4086225" cy="29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8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3313-3B8D-4C32-85EB-B2B957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>
                <a:cs typeface="Sabon Next LT"/>
              </a:rPr>
              <a:t>User Authentication Outline: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0A77-73FD-4A3B-A8D4-5562D103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/>
          <a:lstStyle/>
          <a:p>
            <a:r>
              <a:rPr lang="en-US"/>
              <a:t>Features: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6B71F-36CA-47A0-9595-E4E7C8E2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Secure Password Hashing.</a:t>
            </a:r>
          </a:p>
          <a:p>
            <a:r>
              <a:rPr lang="en-US"/>
              <a:t>Page Routing based on Authentication Results.</a:t>
            </a:r>
          </a:p>
          <a:p>
            <a:r>
              <a:rPr lang="en-US"/>
              <a:t>Initialization of Session Tokens upon Successful Authentication.</a:t>
            </a:r>
          </a:p>
          <a:p>
            <a:r>
              <a:rPr lang="en-US"/>
              <a:t>Destruction of Session upon Sign Out selection.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9C284-4858-4AD0-994F-5438B3F86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/>
          <a:lstStyle/>
          <a:p>
            <a:r>
              <a:rPr lang="en-US"/>
              <a:t>How It Works: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18E4D-228E-4CDD-AB90-95FE43C89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User enters Username and Password on Login Page.</a:t>
            </a:r>
          </a:p>
          <a:p>
            <a:pPr marL="457200" indent="-457200">
              <a:buAutoNum type="arabicPeriod"/>
            </a:pPr>
            <a:r>
              <a:rPr lang="en-US"/>
              <a:t>Entered Password is hashed and stored User Password is retrieved from Database.</a:t>
            </a:r>
          </a:p>
          <a:p>
            <a:pPr marL="457200" indent="-457200">
              <a:buAutoNum type="arabicPeriod"/>
            </a:pPr>
            <a:r>
              <a:rPr lang="en-US"/>
              <a:t>Passwords are compared.</a:t>
            </a:r>
          </a:p>
          <a:p>
            <a:pPr marL="457200" indent="-457200">
              <a:buAutoNum type="arabicPeriod"/>
            </a:pPr>
            <a:r>
              <a:rPr lang="en-US"/>
              <a:t>If Username/Password combination is valid, Session Tokens are initialized, and User is redirected to Account Information Page.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D9339-5015-4970-8B49-316C985A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27182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81D8-DFFF-4518-A87C-2FF7F02CC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94623"/>
            <a:ext cx="5996619" cy="2131033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7" name="Picture Placeholder 6" descr="A person boxing flowers">
            <a:extLst>
              <a:ext uri="{FF2B5EF4-FFF2-40B4-BE49-F238E27FC236}">
                <a16:creationId xmlns:a16="http://schemas.microsoft.com/office/drawing/2014/main" id="{5BF31D2B-C056-4DF4-B56D-B79671C937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816" y="2670048"/>
            <a:ext cx="5175504" cy="3639312"/>
          </a:xfrm>
        </p:spPr>
      </p:pic>
      <p:pic>
        <p:nvPicPr>
          <p:cNvPr id="9" name="Picture Placeholder 8" descr="A basket of flowers">
            <a:extLst>
              <a:ext uri="{FF2B5EF4-FFF2-40B4-BE49-F238E27FC236}">
                <a16:creationId xmlns:a16="http://schemas.microsoft.com/office/drawing/2014/main" id="{18FA2AC7-49CD-49AE-8CF7-9D33C8C4E7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488" y="2670048"/>
            <a:ext cx="5175504" cy="36393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C4EB8-FE5E-4752-81EF-DAF2F54E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C334BBA4-FF1D-92F9-94A9-C5EA72C12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3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B7C9-365A-47FF-90E1-6016251B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4953000" cy="2130552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D3DD-072F-4103-B534-27A7CD671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352800"/>
            <a:ext cx="4953000" cy="25146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Kira- Intro &amp; User Interface</a:t>
            </a:r>
          </a:p>
          <a:p>
            <a:r>
              <a:rPr lang="en-US"/>
              <a:t>Todd- Plant Search</a:t>
            </a:r>
          </a:p>
          <a:p>
            <a:r>
              <a:rPr lang="en-US"/>
              <a:t>Gavin – ZIP Code Search</a:t>
            </a:r>
          </a:p>
          <a:p>
            <a:r>
              <a:rPr lang="en-US"/>
              <a:t>Dan – User Authentication</a:t>
            </a:r>
          </a:p>
          <a:p>
            <a:r>
              <a:rPr lang="en-US"/>
              <a:t>Richard “Matt” - API</a:t>
            </a:r>
          </a:p>
        </p:txBody>
      </p:sp>
      <p:pic>
        <p:nvPicPr>
          <p:cNvPr id="7" name="Picture Placeholder 6" descr="A hand holding a sign">
            <a:extLst>
              <a:ext uri="{FF2B5EF4-FFF2-40B4-BE49-F238E27FC236}">
                <a16:creationId xmlns:a16="http://schemas.microsoft.com/office/drawing/2014/main" id="{FBA8EE09-C66B-4072-B4E9-9DEE8394E2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813816"/>
            <a:ext cx="4617720" cy="2551176"/>
          </a:xfrm>
        </p:spPr>
      </p:pic>
      <p:pic>
        <p:nvPicPr>
          <p:cNvPr id="9" name="Picture Placeholder 8" descr="A person smiling for the camera with an apron on">
            <a:extLst>
              <a:ext uri="{FF2B5EF4-FFF2-40B4-BE49-F238E27FC236}">
                <a16:creationId xmlns:a16="http://schemas.microsoft.com/office/drawing/2014/main" id="{0D6D0E59-E139-4D64-A9D8-5CA5C961F9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848" y="3465576"/>
            <a:ext cx="4617720" cy="25511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686C7-C736-4CA1-84E6-AAAD3ABF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205158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/>
          <a:lstStyle/>
          <a:p>
            <a:r>
              <a:rPr lang="en-US"/>
              <a:t>Intro &amp; User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7540A-297E-4B3C-90A4-CC9A4413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/>
          <a:lstStyle/>
          <a:p>
            <a:r>
              <a:rPr lang="en-US"/>
              <a:t>Kira Luethe</a:t>
            </a:r>
          </a:p>
        </p:txBody>
      </p:sp>
      <p:pic>
        <p:nvPicPr>
          <p:cNvPr id="8" name="Picture Placeholder 7" descr="A person working on a computer">
            <a:extLst>
              <a:ext uri="{FF2B5EF4-FFF2-40B4-BE49-F238E27FC236}">
                <a16:creationId xmlns:a16="http://schemas.microsoft.com/office/drawing/2014/main" id="{6F6F1BE9-F0C4-46DC-91BA-5F4B45093B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86200"/>
            <a:ext cx="4059936" cy="2971800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22055B-C672-4A29-A75A-BF6CA54619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4059936" y="3886200"/>
            <a:ext cx="4087368" cy="297180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74FDFF7-0DFC-4712-8AE1-D19EA660B8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/>
          <a:stretch/>
        </p:blipFill>
        <p:spPr>
          <a:xfrm>
            <a:off x="8132064" y="3886200"/>
            <a:ext cx="4059936" cy="2971800"/>
          </a:xfrm>
        </p:spPr>
      </p:pic>
    </p:spTree>
    <p:extLst>
      <p:ext uri="{BB962C8B-B14F-4D97-AF65-F5344CB8AC3E}">
        <p14:creationId xmlns:p14="http://schemas.microsoft.com/office/powerpoint/2010/main" val="102083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3313-3B8D-4C32-85EB-B2B957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Intro &amp; 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0A77-73FD-4A3B-A8D4-5562D103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/>
          <a:lstStyle/>
          <a:p>
            <a:r>
              <a:rPr lang="en-US"/>
              <a:t>What is Garden App?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6B71F-36CA-47A0-9595-E4E7C8E2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>
            <a:normAutofit/>
          </a:bodyPr>
          <a:lstStyle/>
          <a:p>
            <a:r>
              <a:rPr lang="en-US"/>
              <a:t>An app designed to help hobby gardeners</a:t>
            </a:r>
          </a:p>
          <a:p>
            <a:r>
              <a:rPr lang="en-US"/>
              <a:t>Look up plant information</a:t>
            </a:r>
          </a:p>
          <a:p>
            <a:r>
              <a:rPr lang="en-US"/>
              <a:t>Find information based on USDA Planting Hardiness Zones</a:t>
            </a:r>
          </a:p>
          <a:p>
            <a:r>
              <a:rPr lang="en-US"/>
              <a:t>Keep track of when users planted their seeds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9C284-4858-4AD0-994F-5438B3F86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/>
          <a:lstStyle/>
          <a:p>
            <a:r>
              <a:rPr lang="en-US"/>
              <a:t>Features to come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18E4D-228E-4CDD-AB90-95FE43C89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>
            <a:normAutofit/>
          </a:bodyPr>
          <a:lstStyle/>
          <a:p>
            <a:r>
              <a:rPr lang="en-US"/>
              <a:t>Expanded interface as other functionality is added</a:t>
            </a:r>
          </a:p>
          <a:p>
            <a:r>
              <a:rPr lang="en-US"/>
              <a:t>Mobile Friendly user interface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D9339-5015-4970-8B49-316C985A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5444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03510D3-C44F-2C34-F59A-51F6292C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760"/>
            <a:ext cx="12192000" cy="5604722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51371F8B-2F77-13AB-3502-DCF8884C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Plan of Work</a:t>
            </a:r>
          </a:p>
        </p:txBody>
      </p:sp>
    </p:spTree>
    <p:extLst>
      <p:ext uri="{BB962C8B-B14F-4D97-AF65-F5344CB8AC3E}">
        <p14:creationId xmlns:p14="http://schemas.microsoft.com/office/powerpoint/2010/main" val="176639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/>
          <a:lstStyle/>
          <a:p>
            <a:r>
              <a:rPr lang="en-US"/>
              <a:t>Plant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7540A-297E-4B3C-90A4-CC9A4413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/>
          <a:lstStyle/>
          <a:p>
            <a:r>
              <a:rPr lang="en-US"/>
              <a:t>Todd M. Wood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6C9213-FCAF-DABD-9554-34FFB74C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32" y="3881438"/>
            <a:ext cx="4092656" cy="29645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3A4A651-A7E3-AD7E-FF97-79A55A53AF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754" r="11754"/>
          <a:stretch/>
        </p:blipFill>
        <p:spPr>
          <a:xfrm>
            <a:off x="-2444" y="3889170"/>
            <a:ext cx="4054928" cy="2965861"/>
          </a:xfr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C9F2459-B24E-6395-6B64-67E70809ED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4250" r="4250"/>
          <a:stretch/>
        </p:blipFill>
        <p:spPr>
          <a:xfrm>
            <a:off x="8108195" y="3886200"/>
            <a:ext cx="4087368" cy="2971800"/>
          </a:xfrm>
        </p:spPr>
      </p:pic>
    </p:spTree>
    <p:extLst>
      <p:ext uri="{BB962C8B-B14F-4D97-AF65-F5344CB8AC3E}">
        <p14:creationId xmlns:p14="http://schemas.microsoft.com/office/powerpoint/2010/main" val="396673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3313-3B8D-4C32-85EB-B2B957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>
                <a:cs typeface="Sabon Next LT"/>
              </a:rPr>
              <a:t>Plant Search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0A77-73FD-4A3B-A8D4-5562D103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/>
          <a:lstStyle/>
          <a:p>
            <a:r>
              <a:rPr lang="en-US"/>
              <a:t>Purpose &amp; Features: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6B71F-36CA-47A0-9595-E4E7C8E2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Allows the user to get a list of plants</a:t>
            </a:r>
          </a:p>
          <a:p>
            <a:r>
              <a:rPr lang="en-US"/>
              <a:t>General Search – no criteria</a:t>
            </a:r>
          </a:p>
          <a:p>
            <a:r>
              <a:rPr lang="en-US"/>
              <a:t>Search by plant name</a:t>
            </a:r>
          </a:p>
          <a:p>
            <a:r>
              <a:rPr lang="en-US"/>
              <a:t>Search by plant type</a:t>
            </a:r>
          </a:p>
          <a:p>
            <a:r>
              <a:rPr lang="en-US"/>
              <a:t>Set the zone and search</a:t>
            </a:r>
          </a:p>
          <a:p>
            <a:r>
              <a:rPr lang="en-US"/>
              <a:t>Retrieve Stored plants (future)</a:t>
            </a:r>
          </a:p>
          <a:p>
            <a:r>
              <a:rPr lang="en-US"/>
              <a:t>Calculate when plants will grow (future)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9C284-4858-4AD0-994F-5438B3F86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/>
          <a:lstStyle/>
          <a:p>
            <a:r>
              <a:rPr lang="en-US"/>
              <a:t>How it works: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18E4D-228E-4CDD-AB90-95FE43C89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The user enters a plant name, or plant type in the search bar</a:t>
            </a:r>
          </a:p>
          <a:p>
            <a:r>
              <a:rPr lang="en-US"/>
              <a:t>Or the user enters a zip code and then enters the plant name</a:t>
            </a:r>
          </a:p>
          <a:p>
            <a:r>
              <a:rPr lang="en-US"/>
              <a:t>The user data is pulled from the page and checked for criteria.  </a:t>
            </a:r>
          </a:p>
          <a:p>
            <a:r>
              <a:rPr lang="en-US"/>
              <a:t>A URL is built based on the entered information</a:t>
            </a:r>
          </a:p>
          <a:p>
            <a:r>
              <a:rPr lang="en-US"/>
              <a:t>The data is requested using the URL from the API</a:t>
            </a:r>
          </a:p>
          <a:p>
            <a:r>
              <a:rPr lang="en-US"/>
              <a:t>The data is retrieved and processed into a table format</a:t>
            </a:r>
          </a:p>
          <a:p>
            <a:r>
              <a:rPr lang="en-US"/>
              <a:t>The table is then sent to the webpage for display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D9339-5015-4970-8B49-316C985A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80061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24-35BF-4DF1-BD71-2A332E958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876" y="304801"/>
            <a:ext cx="9601200" cy="2301875"/>
          </a:xfrm>
        </p:spPr>
        <p:txBody>
          <a:bodyPr/>
          <a:lstStyle/>
          <a:p>
            <a:r>
              <a:rPr lang="en-US"/>
              <a:t>ZIP Code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7540A-297E-4B3C-90A4-CC9A4413C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76" y="2743201"/>
            <a:ext cx="8763001" cy="914400"/>
          </a:xfrm>
        </p:spPr>
        <p:txBody>
          <a:bodyPr/>
          <a:lstStyle/>
          <a:p>
            <a:r>
              <a:rPr lang="en-US"/>
              <a:t>Gavin Cyr</a:t>
            </a:r>
          </a:p>
        </p:txBody>
      </p:sp>
      <p:pic>
        <p:nvPicPr>
          <p:cNvPr id="17" name="Picture 17" descr="Map&#10;&#10;Description automatically generated">
            <a:extLst>
              <a:ext uri="{FF2B5EF4-FFF2-40B4-BE49-F238E27FC236}">
                <a16:creationId xmlns:a16="http://schemas.microsoft.com/office/drawing/2014/main" id="{B7ACDFCF-58CD-2AB1-13DE-E1F98F9D6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24" y="3954421"/>
            <a:ext cx="4188759" cy="2669510"/>
          </a:xfrm>
          <a:prstGeom prst="rect">
            <a:avLst/>
          </a:prstGeom>
        </p:spPr>
      </p:pic>
      <p:pic>
        <p:nvPicPr>
          <p:cNvPr id="25" name="Picture 25" descr="Strawberries on the ground">
            <a:extLst>
              <a:ext uri="{FF2B5EF4-FFF2-40B4-BE49-F238E27FC236}">
                <a16:creationId xmlns:a16="http://schemas.microsoft.com/office/drawing/2014/main" id="{03A7BA9C-D828-65E3-3F28-C95F36FA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5" y="3959165"/>
            <a:ext cx="3931022" cy="2660022"/>
          </a:xfrm>
          <a:prstGeom prst="rect">
            <a:avLst/>
          </a:prstGeom>
        </p:spPr>
      </p:pic>
      <p:pic>
        <p:nvPicPr>
          <p:cNvPr id="26" name="Picture 26" descr="Apples in a wooden box">
            <a:extLst>
              <a:ext uri="{FF2B5EF4-FFF2-40B4-BE49-F238E27FC236}">
                <a16:creationId xmlns:a16="http://schemas.microsoft.com/office/drawing/2014/main" id="{AA349F2E-7FDE-D848-3381-E6BDB23C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18" y="3959114"/>
            <a:ext cx="3964641" cy="26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6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3313-3B8D-4C32-85EB-B2B957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ZIP Code Search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0A77-73FD-4A3B-A8D4-5562D103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/>
          <a:lstStyle/>
          <a:p>
            <a:r>
              <a:rPr lang="en-US"/>
              <a:t>Purpose &amp;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6B71F-36CA-47A0-9595-E4E7C8E20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Allows users to get a single ZIP code's zone, subzone, and temperature range of that zone</a:t>
            </a:r>
          </a:p>
          <a:p>
            <a:r>
              <a:rPr lang="en-US" dirty="0"/>
              <a:t>Search by ZIP code</a:t>
            </a:r>
          </a:p>
          <a:p>
            <a:r>
              <a:rPr lang="en-US" dirty="0"/>
              <a:t>Search ZIP code and look for plants in that zone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9C284-4858-4AD0-994F-5438B3F86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/>
          <a:lstStyle/>
          <a:p>
            <a:r>
              <a:rPr lang="en-US"/>
              <a:t>How it Works: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18E4D-228E-4CDD-AB90-95FE43C89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The user enters a ZIP code</a:t>
            </a:r>
          </a:p>
          <a:p>
            <a:r>
              <a:rPr lang="en-US" sz="1800"/>
              <a:t>The user data is pulled from the page and checked for criteria</a:t>
            </a:r>
          </a:p>
          <a:p>
            <a:r>
              <a:rPr lang="en-US" sz="1800"/>
              <a:t>A URL is built based on the entered information</a:t>
            </a:r>
          </a:p>
          <a:p>
            <a:r>
              <a:rPr lang="en-US" sz="1800"/>
              <a:t>Data is requested</a:t>
            </a:r>
          </a:p>
          <a:p>
            <a:r>
              <a:rPr lang="en-US" sz="1800"/>
              <a:t>Data is retrieved and processed into a table format</a:t>
            </a:r>
          </a:p>
          <a:p>
            <a:r>
              <a:rPr lang="en-US" sz="1800"/>
              <a:t>Table is sent to the webpage for display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D9339-5015-4970-8B49-316C985A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4" y="6416675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51979071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_win32_JB_SL_v2.potx" id="{ADBA094C-A0EC-4C0A-B446-BFAC587CD452}" vid="{5D925AC9-0F62-4DD1-AF7D-A39A21A96B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1377AF-B80E-4F93-8088-50DE225F34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8EF3A0-5A01-4576-8764-452FD3A2CB70}">
  <ds:schemaRefs>
    <ds:schemaRef ds:uri="http://www.w3.org/XML/1998/namespace"/>
    <ds:schemaRef ds:uri="http://schemas.microsoft.com/sharepoint/v3"/>
    <ds:schemaRef ds:uri="230e9df3-be65-4c73-a93b-d1236ebd677e"/>
    <ds:schemaRef ds:uri="http://schemas.microsoft.com/office/2006/metadata/properties"/>
    <ds:schemaRef ds:uri="71af3243-3dd4-4a8d-8c0d-dd76da1f02a5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841D0F8-A96E-436B-B6A7-2AFF6F30F99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Dappled design</Template>
  <TotalTime>0</TotalTime>
  <Words>433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Garden App Demo 1</vt:lpstr>
      <vt:lpstr>Agenda</vt:lpstr>
      <vt:lpstr>Intro &amp; User Interface</vt:lpstr>
      <vt:lpstr>Intro &amp; User Interface</vt:lpstr>
      <vt:lpstr>Plan of Work</vt:lpstr>
      <vt:lpstr>Plant Search</vt:lpstr>
      <vt:lpstr>Plant Search Functionality</vt:lpstr>
      <vt:lpstr>ZIP Code Search</vt:lpstr>
      <vt:lpstr>ZIP Code Search Functionality</vt:lpstr>
      <vt:lpstr>User Authentication</vt:lpstr>
      <vt:lpstr>User Authentication Outline: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Kira Luethe</dc:creator>
  <cp:lastModifiedBy>Gavin Cyr</cp:lastModifiedBy>
  <cp:revision>3</cp:revision>
  <dcterms:created xsi:type="dcterms:W3CDTF">2023-03-28T23:48:10Z</dcterms:created>
  <dcterms:modified xsi:type="dcterms:W3CDTF">2023-04-04T19:20:05Z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